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60" r:id="rId5"/>
    <p:sldId id="509" r:id="rId6"/>
    <p:sldId id="403" r:id="rId7"/>
    <p:sldId id="491" r:id="rId8"/>
    <p:sldId id="493" r:id="rId9"/>
    <p:sldId id="430" r:id="rId10"/>
    <p:sldId id="256" r:id="rId11"/>
    <p:sldId id="510" r:id="rId12"/>
    <p:sldId id="518" r:id="rId13"/>
    <p:sldId id="512" r:id="rId14"/>
    <p:sldId id="513" r:id="rId15"/>
    <p:sldId id="517" r:id="rId16"/>
    <p:sldId id="514" r:id="rId17"/>
    <p:sldId id="508" r:id="rId18"/>
    <p:sldId id="355" r:id="rId19"/>
  </p:sldIdLst>
  <p:sldSz cx="9144000" cy="6858000" type="screen4x3"/>
  <p:notesSz cx="6797675" cy="9926638"/>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D1495B"/>
    <a:srgbClr val="30638E"/>
    <a:srgbClr val="087E8B"/>
    <a:srgbClr val="969696"/>
    <a:srgbClr val="0B39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2C379B-2989-42D5-8F98-55CC0473532C}" v="59" dt="2024-03-07T15:08:38.5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80" autoAdjust="0"/>
    <p:restoredTop sz="80027" autoAdjust="0"/>
  </p:normalViewPr>
  <p:slideViewPr>
    <p:cSldViewPr snapToGrid="0" showGuides="1">
      <p:cViewPr varScale="1">
        <p:scale>
          <a:sx n="75" d="100"/>
          <a:sy n="75" d="100"/>
        </p:scale>
        <p:origin x="1675" y="5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40" d="100"/>
        <a:sy n="140" d="100"/>
      </p:scale>
      <p:origin x="0" y="0"/>
    </p:cViewPr>
  </p:sorterViewPr>
  <p:notesViewPr>
    <p:cSldViewPr snapToGrid="0" showGuides="1">
      <p:cViewPr varScale="1">
        <p:scale>
          <a:sx n="79" d="100"/>
          <a:sy n="79" d="100"/>
        </p:scale>
        <p:origin x="3936"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Beattie" userId="4d769f66-8df2-4afb-9587-cfddb0a2ce09" providerId="ADAL" clId="{2F2C379B-2989-42D5-8F98-55CC0473532C}"/>
    <pc:docChg chg="undo custSel addSld delSld modSld">
      <pc:chgData name="Michelle Beattie" userId="4d769f66-8df2-4afb-9587-cfddb0a2ce09" providerId="ADAL" clId="{2F2C379B-2989-42D5-8F98-55CC0473532C}" dt="2024-03-07T18:20:32.673" v="3538" actId="20577"/>
      <pc:docMkLst>
        <pc:docMk/>
      </pc:docMkLst>
      <pc:sldChg chg="addSp modSp add mod">
        <pc:chgData name="Michelle Beattie" userId="4d769f66-8df2-4afb-9587-cfddb0a2ce09" providerId="ADAL" clId="{2F2C379B-2989-42D5-8F98-55CC0473532C}" dt="2024-03-07T11:35:04.692" v="2219" actId="207"/>
        <pc:sldMkLst>
          <pc:docMk/>
          <pc:sldMk cId="2864325705" sldId="256"/>
        </pc:sldMkLst>
        <pc:spChg chg="add mod">
          <ac:chgData name="Michelle Beattie" userId="4d769f66-8df2-4afb-9587-cfddb0a2ce09" providerId="ADAL" clId="{2F2C379B-2989-42D5-8F98-55CC0473532C}" dt="2024-03-07T11:32:57.817" v="2208" actId="1076"/>
          <ac:spMkLst>
            <pc:docMk/>
            <pc:sldMk cId="2864325705" sldId="256"/>
            <ac:spMk id="2" creationId="{00000000-0000-0000-0000-000000000000}"/>
          </ac:spMkLst>
        </pc:spChg>
        <pc:spChg chg="mod">
          <ac:chgData name="Michelle Beattie" userId="4d769f66-8df2-4afb-9587-cfddb0a2ce09" providerId="ADAL" clId="{2F2C379B-2989-42D5-8F98-55CC0473532C}" dt="2024-03-07T11:32:16.470" v="2201" actId="14100"/>
          <ac:spMkLst>
            <pc:docMk/>
            <pc:sldMk cId="2864325705" sldId="256"/>
            <ac:spMk id="10" creationId="{D7951DC2-DE91-FD72-E989-8F4237CE6CFE}"/>
          </ac:spMkLst>
        </pc:spChg>
        <pc:spChg chg="mod">
          <ac:chgData name="Michelle Beattie" userId="4d769f66-8df2-4afb-9587-cfddb0a2ce09" providerId="ADAL" clId="{2F2C379B-2989-42D5-8F98-55CC0473532C}" dt="2024-03-07T11:32:37.035" v="2205" actId="255"/>
          <ac:spMkLst>
            <pc:docMk/>
            <pc:sldMk cId="2864325705" sldId="256"/>
            <ac:spMk id="11" creationId="{85490AD5-E62E-47EF-7F1B-F6CF3FA6F443}"/>
          </ac:spMkLst>
        </pc:spChg>
        <pc:spChg chg="mod">
          <ac:chgData name="Michelle Beattie" userId="4d769f66-8df2-4afb-9587-cfddb0a2ce09" providerId="ADAL" clId="{2F2C379B-2989-42D5-8F98-55CC0473532C}" dt="2024-03-07T11:32:26.483" v="2203" actId="255"/>
          <ac:spMkLst>
            <pc:docMk/>
            <pc:sldMk cId="2864325705" sldId="256"/>
            <ac:spMk id="12" creationId="{71758975-A939-703B-7AFF-2F6C21866319}"/>
          </ac:spMkLst>
        </pc:spChg>
        <pc:spChg chg="mod">
          <ac:chgData name="Michelle Beattie" userId="4d769f66-8df2-4afb-9587-cfddb0a2ce09" providerId="ADAL" clId="{2F2C379B-2989-42D5-8F98-55CC0473532C}" dt="2024-03-07T11:32:31.505" v="2204" actId="255"/>
          <ac:spMkLst>
            <pc:docMk/>
            <pc:sldMk cId="2864325705" sldId="256"/>
            <ac:spMk id="13" creationId="{7F8572B2-A380-01DB-C493-DE12CC83D776}"/>
          </ac:spMkLst>
        </pc:spChg>
        <pc:spChg chg="mod">
          <ac:chgData name="Michelle Beattie" userId="4d769f66-8df2-4afb-9587-cfddb0a2ce09" providerId="ADAL" clId="{2F2C379B-2989-42D5-8F98-55CC0473532C}" dt="2024-03-07T11:32:22.355" v="2202" actId="255"/>
          <ac:spMkLst>
            <pc:docMk/>
            <pc:sldMk cId="2864325705" sldId="256"/>
            <ac:spMk id="14" creationId="{36CCC04F-4C44-6F7B-5751-3E189A2A9BA6}"/>
          </ac:spMkLst>
        </pc:spChg>
        <pc:spChg chg="mod">
          <ac:chgData name="Michelle Beattie" userId="4d769f66-8df2-4afb-9587-cfddb0a2ce09" providerId="ADAL" clId="{2F2C379B-2989-42D5-8F98-55CC0473532C}" dt="2024-03-07T11:35:04.692" v="2219" actId="207"/>
          <ac:spMkLst>
            <pc:docMk/>
            <pc:sldMk cId="2864325705" sldId="256"/>
            <ac:spMk id="16" creationId="{4FC2D0A1-F529-71C3-7BB4-6BA75DCB9B57}"/>
          </ac:spMkLst>
        </pc:spChg>
        <pc:spChg chg="mod">
          <ac:chgData name="Michelle Beattie" userId="4d769f66-8df2-4afb-9587-cfddb0a2ce09" providerId="ADAL" clId="{2F2C379B-2989-42D5-8F98-55CC0473532C}" dt="2024-03-07T11:34:08.494" v="2211" actId="207"/>
          <ac:spMkLst>
            <pc:docMk/>
            <pc:sldMk cId="2864325705" sldId="256"/>
            <ac:spMk id="19" creationId="{59494FD3-B1B7-EAAC-6B9B-D2F745809A09}"/>
          </ac:spMkLst>
        </pc:spChg>
        <pc:spChg chg="mod">
          <ac:chgData name="Michelle Beattie" userId="4d769f66-8df2-4afb-9587-cfddb0a2ce09" providerId="ADAL" clId="{2F2C379B-2989-42D5-8F98-55CC0473532C}" dt="2024-03-07T11:34:25.773" v="2213" actId="207"/>
          <ac:spMkLst>
            <pc:docMk/>
            <pc:sldMk cId="2864325705" sldId="256"/>
            <ac:spMk id="20" creationId="{F6ECB287-8095-C925-E569-3153BF8F0ABD}"/>
          </ac:spMkLst>
        </pc:spChg>
        <pc:spChg chg="mod">
          <ac:chgData name="Michelle Beattie" userId="4d769f66-8df2-4afb-9587-cfddb0a2ce09" providerId="ADAL" clId="{2F2C379B-2989-42D5-8F98-55CC0473532C}" dt="2024-03-07T11:34:30.350" v="2214" actId="207"/>
          <ac:spMkLst>
            <pc:docMk/>
            <pc:sldMk cId="2864325705" sldId="256"/>
            <ac:spMk id="21" creationId="{499F5192-655E-B079-67D6-7B7FD112AB84}"/>
          </ac:spMkLst>
        </pc:spChg>
        <pc:spChg chg="mod">
          <ac:chgData name="Michelle Beattie" userId="4d769f66-8df2-4afb-9587-cfddb0a2ce09" providerId="ADAL" clId="{2F2C379B-2989-42D5-8F98-55CC0473532C}" dt="2024-03-07T11:34:36.834" v="2215" actId="207"/>
          <ac:spMkLst>
            <pc:docMk/>
            <pc:sldMk cId="2864325705" sldId="256"/>
            <ac:spMk id="22" creationId="{B905B1B3-4B32-B117-1A31-466858E328D0}"/>
          </ac:spMkLst>
        </pc:spChg>
        <pc:spChg chg="mod">
          <ac:chgData name="Michelle Beattie" userId="4d769f66-8df2-4afb-9587-cfddb0a2ce09" providerId="ADAL" clId="{2F2C379B-2989-42D5-8F98-55CC0473532C}" dt="2024-03-07T11:34:45.826" v="2216" actId="207"/>
          <ac:spMkLst>
            <pc:docMk/>
            <pc:sldMk cId="2864325705" sldId="256"/>
            <ac:spMk id="23" creationId="{B9C3F0F8-3CA9-1982-BE2D-58E83496D101}"/>
          </ac:spMkLst>
        </pc:spChg>
        <pc:spChg chg="mod">
          <ac:chgData name="Michelle Beattie" userId="4d769f66-8df2-4afb-9587-cfddb0a2ce09" providerId="ADAL" clId="{2F2C379B-2989-42D5-8F98-55CC0473532C}" dt="2024-03-07T11:31:23.121" v="2194" actId="255"/>
          <ac:spMkLst>
            <pc:docMk/>
            <pc:sldMk cId="2864325705" sldId="256"/>
            <ac:spMk id="24" creationId="{347CB697-1E56-65F0-6708-670794BDB136}"/>
          </ac:spMkLst>
        </pc:spChg>
        <pc:spChg chg="mod">
          <ac:chgData name="Michelle Beattie" userId="4d769f66-8df2-4afb-9587-cfddb0a2ce09" providerId="ADAL" clId="{2F2C379B-2989-42D5-8F98-55CC0473532C}" dt="2024-03-07T11:31:28.509" v="2195" actId="255"/>
          <ac:spMkLst>
            <pc:docMk/>
            <pc:sldMk cId="2864325705" sldId="256"/>
            <ac:spMk id="26" creationId="{6FFEA2FE-ACA7-5B07-6EB4-9EF84A6F52B2}"/>
          </ac:spMkLst>
        </pc:spChg>
        <pc:spChg chg="mod">
          <ac:chgData name="Michelle Beattie" userId="4d769f66-8df2-4afb-9587-cfddb0a2ce09" providerId="ADAL" clId="{2F2C379B-2989-42D5-8F98-55CC0473532C}" dt="2024-03-07T11:31:34.013" v="2196" actId="255"/>
          <ac:spMkLst>
            <pc:docMk/>
            <pc:sldMk cId="2864325705" sldId="256"/>
            <ac:spMk id="27" creationId="{926DBB47-44F2-B0CC-1515-6C0F5383FCFC}"/>
          </ac:spMkLst>
        </pc:spChg>
        <pc:spChg chg="mod">
          <ac:chgData name="Michelle Beattie" userId="4d769f66-8df2-4afb-9587-cfddb0a2ce09" providerId="ADAL" clId="{2F2C379B-2989-42D5-8F98-55CC0473532C}" dt="2024-03-07T11:31:40.476" v="2197" actId="255"/>
          <ac:spMkLst>
            <pc:docMk/>
            <pc:sldMk cId="2864325705" sldId="256"/>
            <ac:spMk id="28" creationId="{8E9E2B9F-0220-8298-AD92-90BE56EA53F8}"/>
          </ac:spMkLst>
        </pc:spChg>
        <pc:spChg chg="mod">
          <ac:chgData name="Michelle Beattie" userId="4d769f66-8df2-4afb-9587-cfddb0a2ce09" providerId="ADAL" clId="{2F2C379B-2989-42D5-8F98-55CC0473532C}" dt="2024-03-07T11:31:46.475" v="2198" actId="255"/>
          <ac:spMkLst>
            <pc:docMk/>
            <pc:sldMk cId="2864325705" sldId="256"/>
            <ac:spMk id="29" creationId="{3003E1C5-541E-4E86-37C1-EB5D8578F749}"/>
          </ac:spMkLst>
        </pc:spChg>
        <pc:spChg chg="mod">
          <ac:chgData name="Michelle Beattie" userId="4d769f66-8df2-4afb-9587-cfddb0a2ce09" providerId="ADAL" clId="{2F2C379B-2989-42D5-8F98-55CC0473532C}" dt="2024-03-07T11:31:51.115" v="2199" actId="255"/>
          <ac:spMkLst>
            <pc:docMk/>
            <pc:sldMk cId="2864325705" sldId="256"/>
            <ac:spMk id="30" creationId="{614D944D-D78B-1896-8F37-06FCB91A87AD}"/>
          </ac:spMkLst>
        </pc:spChg>
        <pc:spChg chg="mod">
          <ac:chgData name="Michelle Beattie" userId="4d769f66-8df2-4afb-9587-cfddb0a2ce09" providerId="ADAL" clId="{2F2C379B-2989-42D5-8F98-55CC0473532C}" dt="2024-03-07T11:35:00.500" v="2218" actId="207"/>
          <ac:spMkLst>
            <pc:docMk/>
            <pc:sldMk cId="2864325705" sldId="256"/>
            <ac:spMk id="31" creationId="{CFE1D581-BB94-8094-C995-F3AE84147E5F}"/>
          </ac:spMkLst>
        </pc:spChg>
        <pc:spChg chg="mod">
          <ac:chgData name="Michelle Beattie" userId="4d769f66-8df2-4afb-9587-cfddb0a2ce09" providerId="ADAL" clId="{2F2C379B-2989-42D5-8F98-55CC0473532C}" dt="2024-03-07T11:27:42.299" v="2168" actId="208"/>
          <ac:spMkLst>
            <pc:docMk/>
            <pc:sldMk cId="2864325705" sldId="256"/>
            <ac:spMk id="32" creationId="{BBCAFBCE-5EA1-01D0-F358-486E8694C78B}"/>
          </ac:spMkLst>
        </pc:spChg>
      </pc:sldChg>
      <pc:sldChg chg="modSp mod modNotesTx">
        <pc:chgData name="Michelle Beattie" userId="4d769f66-8df2-4afb-9587-cfddb0a2ce09" providerId="ADAL" clId="{2F2C379B-2989-42D5-8F98-55CC0473532C}" dt="2024-03-07T18:20:32.673" v="3538" actId="20577"/>
        <pc:sldMkLst>
          <pc:docMk/>
          <pc:sldMk cId="867687161" sldId="260"/>
        </pc:sldMkLst>
        <pc:spChg chg="mod">
          <ac:chgData name="Michelle Beattie" userId="4d769f66-8df2-4afb-9587-cfddb0a2ce09" providerId="ADAL" clId="{2F2C379B-2989-42D5-8F98-55CC0473532C}" dt="2024-03-05T19:57:32.206" v="57" actId="14100"/>
          <ac:spMkLst>
            <pc:docMk/>
            <pc:sldMk cId="867687161" sldId="260"/>
            <ac:spMk id="6" creationId="{D59E8ACA-FBC8-55DD-22BA-6617EA113B1B}"/>
          </ac:spMkLst>
        </pc:spChg>
        <pc:spChg chg="mod">
          <ac:chgData name="Michelle Beattie" userId="4d769f66-8df2-4afb-9587-cfddb0a2ce09" providerId="ADAL" clId="{2F2C379B-2989-42D5-8F98-55CC0473532C}" dt="2024-03-07T18:20:32.673" v="3538" actId="20577"/>
          <ac:spMkLst>
            <pc:docMk/>
            <pc:sldMk cId="867687161" sldId="260"/>
            <ac:spMk id="14" creationId="{957AC747-2390-F18C-F1D0-30A3939988AA}"/>
          </ac:spMkLst>
        </pc:spChg>
      </pc:sldChg>
      <pc:sldChg chg="modSp mod">
        <pc:chgData name="Michelle Beattie" userId="4d769f66-8df2-4afb-9587-cfddb0a2ce09" providerId="ADAL" clId="{2F2C379B-2989-42D5-8F98-55CC0473532C}" dt="2024-03-06T11:08:28.859" v="1932" actId="207"/>
        <pc:sldMkLst>
          <pc:docMk/>
          <pc:sldMk cId="724490248" sldId="355"/>
        </pc:sldMkLst>
        <pc:spChg chg="mod">
          <ac:chgData name="Michelle Beattie" userId="4d769f66-8df2-4afb-9587-cfddb0a2ce09" providerId="ADAL" clId="{2F2C379B-2989-42D5-8F98-55CC0473532C}" dt="2024-03-06T11:08:28.859" v="1932" actId="207"/>
          <ac:spMkLst>
            <pc:docMk/>
            <pc:sldMk cId="724490248" sldId="355"/>
            <ac:spMk id="2" creationId="{00000000-0000-0000-0000-000000000000}"/>
          </ac:spMkLst>
        </pc:spChg>
        <pc:spChg chg="mod">
          <ac:chgData name="Michelle Beattie" userId="4d769f66-8df2-4afb-9587-cfddb0a2ce09" providerId="ADAL" clId="{2F2C379B-2989-42D5-8F98-55CC0473532C}" dt="2024-03-06T10:13:57.011" v="1304" actId="6549"/>
          <ac:spMkLst>
            <pc:docMk/>
            <pc:sldMk cId="724490248" sldId="355"/>
            <ac:spMk id="3" creationId="{00000000-0000-0000-0000-000000000000}"/>
          </ac:spMkLst>
        </pc:spChg>
      </pc:sldChg>
      <pc:sldChg chg="addSp delSp modSp mod modNotesTx">
        <pc:chgData name="Michelle Beattie" userId="4d769f66-8df2-4afb-9587-cfddb0a2ce09" providerId="ADAL" clId="{2F2C379B-2989-42D5-8F98-55CC0473532C}" dt="2024-03-05T20:53:35.030" v="1202" actId="1076"/>
        <pc:sldMkLst>
          <pc:docMk/>
          <pc:sldMk cId="1246992605" sldId="403"/>
        </pc:sldMkLst>
        <pc:spChg chg="mod">
          <ac:chgData name="Michelle Beattie" userId="4d769f66-8df2-4afb-9587-cfddb0a2ce09" providerId="ADAL" clId="{2F2C379B-2989-42D5-8F98-55CC0473532C}" dt="2024-03-05T20:41:33.960" v="930" actId="20577"/>
          <ac:spMkLst>
            <pc:docMk/>
            <pc:sldMk cId="1246992605" sldId="403"/>
            <ac:spMk id="2" creationId="{00000000-0000-0000-0000-000000000000}"/>
          </ac:spMkLst>
        </pc:spChg>
        <pc:spChg chg="add del mod">
          <ac:chgData name="Michelle Beattie" userId="4d769f66-8df2-4afb-9587-cfddb0a2ce09" providerId="ADAL" clId="{2F2C379B-2989-42D5-8F98-55CC0473532C}" dt="2024-03-05T20:38:13.487" v="798" actId="21"/>
          <ac:spMkLst>
            <pc:docMk/>
            <pc:sldMk cId="1246992605" sldId="403"/>
            <ac:spMk id="3" creationId="{DEBD572E-9013-91D9-EF05-581C6919E10E}"/>
          </ac:spMkLst>
        </pc:spChg>
        <pc:spChg chg="add mod">
          <ac:chgData name="Michelle Beattie" userId="4d769f66-8df2-4afb-9587-cfddb0a2ce09" providerId="ADAL" clId="{2F2C379B-2989-42D5-8F98-55CC0473532C}" dt="2024-03-05T20:42:14.989" v="936" actId="1076"/>
          <ac:spMkLst>
            <pc:docMk/>
            <pc:sldMk cId="1246992605" sldId="403"/>
            <ac:spMk id="4" creationId="{58304955-0693-7E78-AF44-99108FB27AC0}"/>
          </ac:spMkLst>
        </pc:spChg>
        <pc:spChg chg="mod">
          <ac:chgData name="Michelle Beattie" userId="4d769f66-8df2-4afb-9587-cfddb0a2ce09" providerId="ADAL" clId="{2F2C379B-2989-42D5-8F98-55CC0473532C}" dt="2024-03-05T20:41:41.963" v="931" actId="1076"/>
          <ac:spMkLst>
            <pc:docMk/>
            <pc:sldMk cId="1246992605" sldId="403"/>
            <ac:spMk id="5" creationId="{43B67D4C-650F-4636-96AA-167DDE1AF9C4}"/>
          </ac:spMkLst>
        </pc:spChg>
        <pc:spChg chg="add mod">
          <ac:chgData name="Michelle Beattie" userId="4d769f66-8df2-4afb-9587-cfddb0a2ce09" providerId="ADAL" clId="{2F2C379B-2989-42D5-8F98-55CC0473532C}" dt="2024-03-05T20:42:31.209" v="938" actId="1076"/>
          <ac:spMkLst>
            <pc:docMk/>
            <pc:sldMk cId="1246992605" sldId="403"/>
            <ac:spMk id="6" creationId="{2D38909C-FC4C-EF58-654E-AEAF5DCF03B7}"/>
          </ac:spMkLst>
        </pc:spChg>
        <pc:spChg chg="add mod">
          <ac:chgData name="Michelle Beattie" userId="4d769f66-8df2-4afb-9587-cfddb0a2ce09" providerId="ADAL" clId="{2F2C379B-2989-42D5-8F98-55CC0473532C}" dt="2024-03-05T20:42:40.148" v="940" actId="1076"/>
          <ac:spMkLst>
            <pc:docMk/>
            <pc:sldMk cId="1246992605" sldId="403"/>
            <ac:spMk id="8" creationId="{FE9ABC61-697C-A4DB-DF57-EFE71997A9C1}"/>
          </ac:spMkLst>
        </pc:spChg>
        <pc:spChg chg="add mod">
          <ac:chgData name="Michelle Beattie" userId="4d769f66-8df2-4afb-9587-cfddb0a2ce09" providerId="ADAL" clId="{2F2C379B-2989-42D5-8F98-55CC0473532C}" dt="2024-03-05T20:42:45.104" v="941" actId="1076"/>
          <ac:spMkLst>
            <pc:docMk/>
            <pc:sldMk cId="1246992605" sldId="403"/>
            <ac:spMk id="10" creationId="{69E5F6B4-506D-2898-9277-02453AF647CE}"/>
          </ac:spMkLst>
        </pc:spChg>
        <pc:spChg chg="add mod">
          <ac:chgData name="Michelle Beattie" userId="4d769f66-8df2-4afb-9587-cfddb0a2ce09" providerId="ADAL" clId="{2F2C379B-2989-42D5-8F98-55CC0473532C}" dt="2024-03-05T20:42:50.944" v="942" actId="1076"/>
          <ac:spMkLst>
            <pc:docMk/>
            <pc:sldMk cId="1246992605" sldId="403"/>
            <ac:spMk id="11" creationId="{A777527A-BE3D-8394-4B77-EB06C8794206}"/>
          </ac:spMkLst>
        </pc:spChg>
        <pc:spChg chg="add mod">
          <ac:chgData name="Michelle Beattie" userId="4d769f66-8df2-4afb-9587-cfddb0a2ce09" providerId="ADAL" clId="{2F2C379B-2989-42D5-8F98-55CC0473532C}" dt="2024-03-05T20:42:58.463" v="943" actId="1076"/>
          <ac:spMkLst>
            <pc:docMk/>
            <pc:sldMk cId="1246992605" sldId="403"/>
            <ac:spMk id="12" creationId="{95C94714-5958-E714-8C6F-9A783E419751}"/>
          </ac:spMkLst>
        </pc:spChg>
        <pc:spChg chg="add mod">
          <ac:chgData name="Michelle Beattie" userId="4d769f66-8df2-4afb-9587-cfddb0a2ce09" providerId="ADAL" clId="{2F2C379B-2989-42D5-8F98-55CC0473532C}" dt="2024-03-05T20:41:56.304" v="933" actId="1076"/>
          <ac:spMkLst>
            <pc:docMk/>
            <pc:sldMk cId="1246992605" sldId="403"/>
            <ac:spMk id="13" creationId="{FF79718F-37B6-F3E6-956E-C170B88A77A3}"/>
          </ac:spMkLst>
        </pc:spChg>
        <pc:spChg chg="add mod">
          <ac:chgData name="Michelle Beattie" userId="4d769f66-8df2-4afb-9587-cfddb0a2ce09" providerId="ADAL" clId="{2F2C379B-2989-42D5-8F98-55CC0473532C}" dt="2024-03-05T20:43:05.120" v="944" actId="1076"/>
          <ac:spMkLst>
            <pc:docMk/>
            <pc:sldMk cId="1246992605" sldId="403"/>
            <ac:spMk id="14" creationId="{5E50D302-4477-AA92-0FA5-7197DE58DDE9}"/>
          </ac:spMkLst>
        </pc:spChg>
        <pc:spChg chg="add del">
          <ac:chgData name="Michelle Beattie" userId="4d769f66-8df2-4afb-9587-cfddb0a2ce09" providerId="ADAL" clId="{2F2C379B-2989-42D5-8F98-55CC0473532C}" dt="2024-03-05T20:24:59.752" v="719" actId="478"/>
          <ac:spMkLst>
            <pc:docMk/>
            <pc:sldMk cId="1246992605" sldId="403"/>
            <ac:spMk id="15" creationId="{C90422B2-0E03-D4D8-2145-D1310B5AD46F}"/>
          </ac:spMkLst>
        </pc:spChg>
        <pc:spChg chg="add mod ord">
          <ac:chgData name="Michelle Beattie" userId="4d769f66-8df2-4afb-9587-cfddb0a2ce09" providerId="ADAL" clId="{2F2C379B-2989-42D5-8F98-55CC0473532C}" dt="2024-03-05T20:43:58.920" v="957" actId="1076"/>
          <ac:spMkLst>
            <pc:docMk/>
            <pc:sldMk cId="1246992605" sldId="403"/>
            <ac:spMk id="16" creationId="{DA8ED80F-FD0C-20DF-5C27-DEFF8ECE2C71}"/>
          </ac:spMkLst>
        </pc:spChg>
        <pc:spChg chg="add del mod">
          <ac:chgData name="Michelle Beattie" userId="4d769f66-8df2-4afb-9587-cfddb0a2ce09" providerId="ADAL" clId="{2F2C379B-2989-42D5-8F98-55CC0473532C}" dt="2024-03-05T20:27:27.359" v="733"/>
          <ac:spMkLst>
            <pc:docMk/>
            <pc:sldMk cId="1246992605" sldId="403"/>
            <ac:spMk id="17" creationId="{1C3BEBBC-176D-582D-DB95-FD4BB791BDF9}"/>
          </ac:spMkLst>
        </pc:spChg>
        <pc:spChg chg="add del mod">
          <ac:chgData name="Michelle Beattie" userId="4d769f66-8df2-4afb-9587-cfddb0a2ce09" providerId="ADAL" clId="{2F2C379B-2989-42D5-8F98-55CC0473532C}" dt="2024-03-05T20:28:11.632" v="745" actId="21"/>
          <ac:spMkLst>
            <pc:docMk/>
            <pc:sldMk cId="1246992605" sldId="403"/>
            <ac:spMk id="18" creationId="{E9388F32-34C5-8361-24D7-9EC3477B5DFB}"/>
          </ac:spMkLst>
        </pc:spChg>
        <pc:spChg chg="add mod">
          <ac:chgData name="Michelle Beattie" userId="4d769f66-8df2-4afb-9587-cfddb0a2ce09" providerId="ADAL" clId="{2F2C379B-2989-42D5-8F98-55CC0473532C}" dt="2024-03-05T20:30:34.795" v="761"/>
          <ac:spMkLst>
            <pc:docMk/>
            <pc:sldMk cId="1246992605" sldId="403"/>
            <ac:spMk id="26" creationId="{488BB7E5-8069-9300-282E-4AC5DA301F2B}"/>
          </ac:spMkLst>
        </pc:spChg>
        <pc:spChg chg="add mod">
          <ac:chgData name="Michelle Beattie" userId="4d769f66-8df2-4afb-9587-cfddb0a2ce09" providerId="ADAL" clId="{2F2C379B-2989-42D5-8F98-55CC0473532C}" dt="2024-03-05T20:53:35.030" v="1202" actId="1076"/>
          <ac:spMkLst>
            <pc:docMk/>
            <pc:sldMk cId="1246992605" sldId="403"/>
            <ac:spMk id="35" creationId="{C589A856-F9C2-4E3F-2985-B1DD83139950}"/>
          </ac:spMkLst>
        </pc:spChg>
        <pc:picChg chg="del">
          <ac:chgData name="Michelle Beattie" userId="4d769f66-8df2-4afb-9587-cfddb0a2ce09" providerId="ADAL" clId="{2F2C379B-2989-42D5-8F98-55CC0473532C}" dt="2024-03-05T20:05:59.688" v="488" actId="478"/>
          <ac:picMkLst>
            <pc:docMk/>
            <pc:sldMk cId="1246992605" sldId="403"/>
            <ac:picMk id="7" creationId="{B1477E21-8DE3-4341-9B56-12E55C417C00}"/>
          </ac:picMkLst>
        </pc:picChg>
        <pc:picChg chg="del">
          <ac:chgData name="Michelle Beattie" userId="4d769f66-8df2-4afb-9587-cfddb0a2ce09" providerId="ADAL" clId="{2F2C379B-2989-42D5-8F98-55CC0473532C}" dt="2024-03-05T20:06:00.797" v="489" actId="478"/>
          <ac:picMkLst>
            <pc:docMk/>
            <pc:sldMk cId="1246992605" sldId="403"/>
            <ac:picMk id="9" creationId="{CC817BBC-4465-43D2-BFCF-74E743FB37C2}"/>
          </ac:picMkLst>
        </pc:picChg>
        <pc:picChg chg="add mod">
          <ac:chgData name="Michelle Beattie" userId="4d769f66-8df2-4afb-9587-cfddb0a2ce09" providerId="ADAL" clId="{2F2C379B-2989-42D5-8F98-55CC0473532C}" dt="2024-03-05T20:28:53.443" v="746" actId="931"/>
          <ac:picMkLst>
            <pc:docMk/>
            <pc:sldMk cId="1246992605" sldId="403"/>
            <ac:picMk id="20" creationId="{4987C5AF-65F4-1283-3119-F6C450C1FAC6}"/>
          </ac:picMkLst>
        </pc:picChg>
        <pc:picChg chg="add mod">
          <ac:chgData name="Michelle Beattie" userId="4d769f66-8df2-4afb-9587-cfddb0a2ce09" providerId="ADAL" clId="{2F2C379B-2989-42D5-8F98-55CC0473532C}" dt="2024-03-05T20:43:27.680" v="948" actId="1076"/>
          <ac:picMkLst>
            <pc:docMk/>
            <pc:sldMk cId="1246992605" sldId="403"/>
            <ac:picMk id="22" creationId="{F8F833FB-929D-700B-E192-C4086476A97D}"/>
          </ac:picMkLst>
        </pc:picChg>
        <pc:picChg chg="add mod">
          <ac:chgData name="Michelle Beattie" userId="4d769f66-8df2-4afb-9587-cfddb0a2ce09" providerId="ADAL" clId="{2F2C379B-2989-42D5-8F98-55CC0473532C}" dt="2024-03-05T20:43:33.025" v="949" actId="1076"/>
          <ac:picMkLst>
            <pc:docMk/>
            <pc:sldMk cId="1246992605" sldId="403"/>
            <ac:picMk id="23" creationId="{98805B86-E079-EE5A-37C5-9488648C3D77}"/>
          </ac:picMkLst>
        </pc:picChg>
        <pc:picChg chg="add mod">
          <ac:chgData name="Michelle Beattie" userId="4d769f66-8df2-4afb-9587-cfddb0a2ce09" providerId="ADAL" clId="{2F2C379B-2989-42D5-8F98-55CC0473532C}" dt="2024-03-05T20:44:11.641" v="959" actId="1076"/>
          <ac:picMkLst>
            <pc:docMk/>
            <pc:sldMk cId="1246992605" sldId="403"/>
            <ac:picMk id="24" creationId="{FEA3DC15-11BA-370B-382C-43C640D62BD3}"/>
          </ac:picMkLst>
        </pc:picChg>
        <pc:picChg chg="add mod">
          <ac:chgData name="Michelle Beattie" userId="4d769f66-8df2-4afb-9587-cfddb0a2ce09" providerId="ADAL" clId="{2F2C379B-2989-42D5-8F98-55CC0473532C}" dt="2024-03-05T20:43:51.312" v="953" actId="1076"/>
          <ac:picMkLst>
            <pc:docMk/>
            <pc:sldMk cId="1246992605" sldId="403"/>
            <ac:picMk id="25" creationId="{486FDE5A-B825-8E63-F440-A94FE171AE64}"/>
          </ac:picMkLst>
        </pc:picChg>
        <pc:picChg chg="add mod">
          <ac:chgData name="Michelle Beattie" userId="4d769f66-8df2-4afb-9587-cfddb0a2ce09" providerId="ADAL" clId="{2F2C379B-2989-42D5-8F98-55CC0473532C}" dt="2024-03-05T20:43:46.681" v="952" actId="1076"/>
          <ac:picMkLst>
            <pc:docMk/>
            <pc:sldMk cId="1246992605" sldId="403"/>
            <ac:picMk id="27" creationId="{42E79A95-F913-C551-AF74-AB2BB5BDF2F2}"/>
          </ac:picMkLst>
        </pc:picChg>
        <pc:picChg chg="add mod">
          <ac:chgData name="Michelle Beattie" userId="4d769f66-8df2-4afb-9587-cfddb0a2ce09" providerId="ADAL" clId="{2F2C379B-2989-42D5-8F98-55CC0473532C}" dt="2024-03-05T20:44:21.153" v="960" actId="1076"/>
          <ac:picMkLst>
            <pc:docMk/>
            <pc:sldMk cId="1246992605" sldId="403"/>
            <ac:picMk id="28" creationId="{62EF192E-FBF8-E753-7FC8-DB043DC12D4F}"/>
          </ac:picMkLst>
        </pc:picChg>
        <pc:picChg chg="add mod">
          <ac:chgData name="Michelle Beattie" userId="4d769f66-8df2-4afb-9587-cfddb0a2ce09" providerId="ADAL" clId="{2F2C379B-2989-42D5-8F98-55CC0473532C}" dt="2024-03-05T20:44:07.097" v="958" actId="1076"/>
          <ac:picMkLst>
            <pc:docMk/>
            <pc:sldMk cId="1246992605" sldId="403"/>
            <ac:picMk id="29" creationId="{537443D7-2200-BD59-7892-88B4607328EE}"/>
          </ac:picMkLst>
        </pc:picChg>
        <pc:picChg chg="add mod">
          <ac:chgData name="Michelle Beattie" userId="4d769f66-8df2-4afb-9587-cfddb0a2ce09" providerId="ADAL" clId="{2F2C379B-2989-42D5-8F98-55CC0473532C}" dt="2024-03-05T20:43:36.977" v="950" actId="1076"/>
          <ac:picMkLst>
            <pc:docMk/>
            <pc:sldMk cId="1246992605" sldId="403"/>
            <ac:picMk id="30" creationId="{94FC64EE-2A40-CF63-055F-CCED5177E5A6}"/>
          </ac:picMkLst>
        </pc:picChg>
        <pc:picChg chg="add del mod">
          <ac:chgData name="Michelle Beattie" userId="4d769f66-8df2-4afb-9587-cfddb0a2ce09" providerId="ADAL" clId="{2F2C379B-2989-42D5-8F98-55CC0473532C}" dt="2024-03-05T20:38:38.422" v="803" actId="21"/>
          <ac:picMkLst>
            <pc:docMk/>
            <pc:sldMk cId="1246992605" sldId="403"/>
            <ac:picMk id="32" creationId="{9DE1DC27-AC3A-6451-C692-21A3E83D912A}"/>
          </ac:picMkLst>
        </pc:picChg>
        <pc:picChg chg="add del mod">
          <ac:chgData name="Michelle Beattie" userId="4d769f66-8df2-4afb-9587-cfddb0a2ce09" providerId="ADAL" clId="{2F2C379B-2989-42D5-8F98-55CC0473532C}" dt="2024-03-05T20:38:31.354" v="800" actId="21"/>
          <ac:picMkLst>
            <pc:docMk/>
            <pc:sldMk cId="1246992605" sldId="403"/>
            <ac:picMk id="34" creationId="{94C9E2DB-8897-53E9-AEC9-CFDD1840DAFC}"/>
          </ac:picMkLst>
        </pc:picChg>
      </pc:sldChg>
      <pc:sldChg chg="delSp modSp mod modNotesTx">
        <pc:chgData name="Michelle Beattie" userId="4d769f66-8df2-4afb-9587-cfddb0a2ce09" providerId="ADAL" clId="{2F2C379B-2989-42D5-8F98-55CC0473532C}" dt="2024-03-07T11:58:10.229" v="2652" actId="20577"/>
        <pc:sldMkLst>
          <pc:docMk/>
          <pc:sldMk cId="1770715404" sldId="430"/>
        </pc:sldMkLst>
        <pc:spChg chg="mod">
          <ac:chgData name="Michelle Beattie" userId="4d769f66-8df2-4afb-9587-cfddb0a2ce09" providerId="ADAL" clId="{2F2C379B-2989-42D5-8F98-55CC0473532C}" dt="2024-03-06T10:23:03.786" v="1422" actId="20577"/>
          <ac:spMkLst>
            <pc:docMk/>
            <pc:sldMk cId="1770715404" sldId="430"/>
            <ac:spMk id="2" creationId="{00000000-0000-0000-0000-000000000000}"/>
          </ac:spMkLst>
        </pc:spChg>
        <pc:spChg chg="mod">
          <ac:chgData name="Michelle Beattie" userId="4d769f66-8df2-4afb-9587-cfddb0a2ce09" providerId="ADAL" clId="{2F2C379B-2989-42D5-8F98-55CC0473532C}" dt="2024-03-06T10:30:26.498" v="1700" actId="1076"/>
          <ac:spMkLst>
            <pc:docMk/>
            <pc:sldMk cId="1770715404" sldId="430"/>
            <ac:spMk id="9" creationId="{EE5B68C6-E975-79CC-7BF0-DFACB3EAAD13}"/>
          </ac:spMkLst>
        </pc:spChg>
        <pc:spChg chg="mod">
          <ac:chgData name="Michelle Beattie" userId="4d769f66-8df2-4afb-9587-cfddb0a2ce09" providerId="ADAL" clId="{2F2C379B-2989-42D5-8F98-55CC0473532C}" dt="2024-03-06T10:30:10.083" v="1698" actId="1076"/>
          <ac:spMkLst>
            <pc:docMk/>
            <pc:sldMk cId="1770715404" sldId="430"/>
            <ac:spMk id="13" creationId="{6E6E1DB1-0BC4-EDBB-0084-E3D90DD22993}"/>
          </ac:spMkLst>
        </pc:spChg>
        <pc:spChg chg="mod">
          <ac:chgData name="Michelle Beattie" userId="4d769f66-8df2-4afb-9587-cfddb0a2ce09" providerId="ADAL" clId="{2F2C379B-2989-42D5-8F98-55CC0473532C}" dt="2024-03-07T11:58:10.229" v="2652" actId="20577"/>
          <ac:spMkLst>
            <pc:docMk/>
            <pc:sldMk cId="1770715404" sldId="430"/>
            <ac:spMk id="16" creationId="{CBAC217C-B449-7D41-BCF5-613710D168CA}"/>
          </ac:spMkLst>
        </pc:spChg>
        <pc:spChg chg="del mod">
          <ac:chgData name="Michelle Beattie" userId="4d769f66-8df2-4afb-9587-cfddb0a2ce09" providerId="ADAL" clId="{2F2C379B-2989-42D5-8F98-55CC0473532C}" dt="2024-03-06T10:27:54.250" v="1683" actId="21"/>
          <ac:spMkLst>
            <pc:docMk/>
            <pc:sldMk cId="1770715404" sldId="430"/>
            <ac:spMk id="19" creationId="{7E67741C-70BD-0B4F-9ACD-36DB0289D6DB}"/>
          </ac:spMkLst>
        </pc:spChg>
        <pc:spChg chg="mod">
          <ac:chgData name="Michelle Beattie" userId="4d769f66-8df2-4afb-9587-cfddb0a2ce09" providerId="ADAL" clId="{2F2C379B-2989-42D5-8F98-55CC0473532C}" dt="2024-03-06T10:30:31.384" v="1701" actId="1076"/>
          <ac:spMkLst>
            <pc:docMk/>
            <pc:sldMk cId="1770715404" sldId="430"/>
            <ac:spMk id="22" creationId="{C51FAC8F-B909-2727-22C3-C7E0911BCC4C}"/>
          </ac:spMkLst>
        </pc:spChg>
        <pc:picChg chg="mod">
          <ac:chgData name="Michelle Beattie" userId="4d769f66-8df2-4afb-9587-cfddb0a2ce09" providerId="ADAL" clId="{2F2C379B-2989-42D5-8F98-55CC0473532C}" dt="2024-03-06T10:29:43.671" v="1694" actId="1076"/>
          <ac:picMkLst>
            <pc:docMk/>
            <pc:sldMk cId="1770715404" sldId="430"/>
            <ac:picMk id="7" creationId="{2FDD092C-7F8D-7E56-952C-52E15A5899BE}"/>
          </ac:picMkLst>
        </pc:picChg>
        <pc:picChg chg="del mod">
          <ac:chgData name="Michelle Beattie" userId="4d769f66-8df2-4afb-9587-cfddb0a2ce09" providerId="ADAL" clId="{2F2C379B-2989-42D5-8F98-55CC0473532C}" dt="2024-03-06T10:28:24.693" v="1687" actId="478"/>
          <ac:picMkLst>
            <pc:docMk/>
            <pc:sldMk cId="1770715404" sldId="430"/>
            <ac:picMk id="11" creationId="{144DDDBF-8CF3-8C59-26E1-391A2EA4959E}"/>
          </ac:picMkLst>
        </pc:picChg>
        <pc:picChg chg="mod">
          <ac:chgData name="Michelle Beattie" userId="4d769f66-8df2-4afb-9587-cfddb0a2ce09" providerId="ADAL" clId="{2F2C379B-2989-42D5-8F98-55CC0473532C}" dt="2024-03-06T10:29:48.592" v="1695" actId="1076"/>
          <ac:picMkLst>
            <pc:docMk/>
            <pc:sldMk cId="1770715404" sldId="430"/>
            <ac:picMk id="14" creationId="{D713D9F2-DD26-15BF-001E-223799B13D8E}"/>
          </ac:picMkLst>
        </pc:picChg>
        <pc:picChg chg="mod">
          <ac:chgData name="Michelle Beattie" userId="4d769f66-8df2-4afb-9587-cfddb0a2ce09" providerId="ADAL" clId="{2F2C379B-2989-42D5-8F98-55CC0473532C}" dt="2024-03-06T10:29:58.650" v="1697" actId="1076"/>
          <ac:picMkLst>
            <pc:docMk/>
            <pc:sldMk cId="1770715404" sldId="430"/>
            <ac:picMk id="17" creationId="{0242F46F-E34C-B1A9-7034-ED2BFB6B27B1}"/>
          </ac:picMkLst>
        </pc:picChg>
        <pc:picChg chg="mod">
          <ac:chgData name="Michelle Beattie" userId="4d769f66-8df2-4afb-9587-cfddb0a2ce09" providerId="ADAL" clId="{2F2C379B-2989-42D5-8F98-55CC0473532C}" dt="2024-03-06T10:29:53.201" v="1696" actId="1076"/>
          <ac:picMkLst>
            <pc:docMk/>
            <pc:sldMk cId="1770715404" sldId="430"/>
            <ac:picMk id="20" creationId="{A5BF39C8-1476-CC86-BA86-76B8B94185D8}"/>
          </ac:picMkLst>
        </pc:picChg>
      </pc:sldChg>
      <pc:sldChg chg="del">
        <pc:chgData name="Michelle Beattie" userId="4d769f66-8df2-4afb-9587-cfddb0a2ce09" providerId="ADAL" clId="{2F2C379B-2989-42D5-8F98-55CC0473532C}" dt="2024-03-06T11:07:32.587" v="1898" actId="47"/>
        <pc:sldMkLst>
          <pc:docMk/>
          <pc:sldMk cId="1429431240" sldId="468"/>
        </pc:sldMkLst>
      </pc:sldChg>
      <pc:sldChg chg="del">
        <pc:chgData name="Michelle Beattie" userId="4d769f66-8df2-4afb-9587-cfddb0a2ce09" providerId="ADAL" clId="{2F2C379B-2989-42D5-8F98-55CC0473532C}" dt="2024-03-05T20:45:57.353" v="967" actId="47"/>
        <pc:sldMkLst>
          <pc:docMk/>
          <pc:sldMk cId="125721868" sldId="490"/>
        </pc:sldMkLst>
      </pc:sldChg>
      <pc:sldChg chg="modSp mod">
        <pc:chgData name="Michelle Beattie" userId="4d769f66-8df2-4afb-9587-cfddb0a2ce09" providerId="ADAL" clId="{2F2C379B-2989-42D5-8F98-55CC0473532C}" dt="2024-03-07T11:55:57.094" v="2592" actId="947"/>
        <pc:sldMkLst>
          <pc:docMk/>
          <pc:sldMk cId="1646622590" sldId="491"/>
        </pc:sldMkLst>
        <pc:spChg chg="mod">
          <ac:chgData name="Michelle Beattie" userId="4d769f66-8df2-4afb-9587-cfddb0a2ce09" providerId="ADAL" clId="{2F2C379B-2989-42D5-8F98-55CC0473532C}" dt="2024-03-06T10:06:27.140" v="1208" actId="207"/>
          <ac:spMkLst>
            <pc:docMk/>
            <pc:sldMk cId="1646622590" sldId="491"/>
            <ac:spMk id="2" creationId="{BD125A93-C9E5-4831-9359-91FEA51375BD}"/>
          </ac:spMkLst>
        </pc:spChg>
        <pc:spChg chg="mod">
          <ac:chgData name="Michelle Beattie" userId="4d769f66-8df2-4afb-9587-cfddb0a2ce09" providerId="ADAL" clId="{2F2C379B-2989-42D5-8F98-55CC0473532C}" dt="2024-03-07T11:55:57.094" v="2592" actId="947"/>
          <ac:spMkLst>
            <pc:docMk/>
            <pc:sldMk cId="1646622590" sldId="491"/>
            <ac:spMk id="3" creationId="{80C49D6F-75EA-4BC4-8FB6-21A7DC83A0CF}"/>
          </ac:spMkLst>
        </pc:spChg>
      </pc:sldChg>
      <pc:sldChg chg="del">
        <pc:chgData name="Michelle Beattie" userId="4d769f66-8df2-4afb-9587-cfddb0a2ce09" providerId="ADAL" clId="{2F2C379B-2989-42D5-8F98-55CC0473532C}" dt="2024-03-05T20:45:55.637" v="966" actId="47"/>
        <pc:sldMkLst>
          <pc:docMk/>
          <pc:sldMk cId="1671451169" sldId="492"/>
        </pc:sldMkLst>
      </pc:sldChg>
      <pc:sldChg chg="addSp delSp modSp mod modNotesTx">
        <pc:chgData name="Michelle Beattie" userId="4d769f66-8df2-4afb-9587-cfddb0a2ce09" providerId="ADAL" clId="{2F2C379B-2989-42D5-8F98-55CC0473532C}" dt="2024-03-06T10:21:44.644" v="1409" actId="1076"/>
        <pc:sldMkLst>
          <pc:docMk/>
          <pc:sldMk cId="2476283193" sldId="493"/>
        </pc:sldMkLst>
        <pc:spChg chg="mod">
          <ac:chgData name="Michelle Beattie" userId="4d769f66-8df2-4afb-9587-cfddb0a2ce09" providerId="ADAL" clId="{2F2C379B-2989-42D5-8F98-55CC0473532C}" dt="2024-03-06T10:20:23.931" v="1397" actId="207"/>
          <ac:spMkLst>
            <pc:docMk/>
            <pc:sldMk cId="2476283193" sldId="493"/>
            <ac:spMk id="2" creationId="{0DD1B018-2DDE-41ED-81CA-F864E66DB752}"/>
          </ac:spMkLst>
        </pc:spChg>
        <pc:spChg chg="mod">
          <ac:chgData name="Michelle Beattie" userId="4d769f66-8df2-4afb-9587-cfddb0a2ce09" providerId="ADAL" clId="{2F2C379B-2989-42D5-8F98-55CC0473532C}" dt="2024-03-06T10:21:44.644" v="1409" actId="1076"/>
          <ac:spMkLst>
            <pc:docMk/>
            <pc:sldMk cId="2476283193" sldId="493"/>
            <ac:spMk id="3" creationId="{353F912A-4D5E-4520-97C2-80EB693A1124}"/>
          </ac:spMkLst>
        </pc:spChg>
        <pc:picChg chg="add mod">
          <ac:chgData name="Michelle Beattie" userId="4d769f66-8df2-4afb-9587-cfddb0a2ce09" providerId="ADAL" clId="{2F2C379B-2989-42D5-8F98-55CC0473532C}" dt="2024-03-06T10:21:34.615" v="1408" actId="1076"/>
          <ac:picMkLst>
            <pc:docMk/>
            <pc:sldMk cId="2476283193" sldId="493"/>
            <ac:picMk id="4" creationId="{9F8EAF73-E443-0305-BBF3-FBEB9516185E}"/>
          </ac:picMkLst>
        </pc:picChg>
        <pc:picChg chg="del">
          <ac:chgData name="Michelle Beattie" userId="4d769f66-8df2-4afb-9587-cfddb0a2ce09" providerId="ADAL" clId="{2F2C379B-2989-42D5-8F98-55CC0473532C}" dt="2024-03-06T10:20:50.518" v="1399" actId="478"/>
          <ac:picMkLst>
            <pc:docMk/>
            <pc:sldMk cId="2476283193" sldId="493"/>
            <ac:picMk id="6" creationId="{F53E9507-8AF5-4005-98D1-C22AD3BEEB18}"/>
          </ac:picMkLst>
        </pc:picChg>
      </pc:sldChg>
      <pc:sldChg chg="del">
        <pc:chgData name="Michelle Beattie" userId="4d769f66-8df2-4afb-9587-cfddb0a2ce09" providerId="ADAL" clId="{2F2C379B-2989-42D5-8F98-55CC0473532C}" dt="2024-03-06T10:30:41.132" v="1702" actId="47"/>
        <pc:sldMkLst>
          <pc:docMk/>
          <pc:sldMk cId="2951029506" sldId="494"/>
        </pc:sldMkLst>
      </pc:sldChg>
      <pc:sldChg chg="del">
        <pc:chgData name="Michelle Beattie" userId="4d769f66-8df2-4afb-9587-cfddb0a2ce09" providerId="ADAL" clId="{2F2C379B-2989-42D5-8F98-55CC0473532C}" dt="2024-03-06T11:07:26.606" v="1896" actId="47"/>
        <pc:sldMkLst>
          <pc:docMk/>
          <pc:sldMk cId="3595017221" sldId="495"/>
        </pc:sldMkLst>
      </pc:sldChg>
      <pc:sldChg chg="addSp delSp del mod">
        <pc:chgData name="Michelle Beattie" userId="4d769f66-8df2-4afb-9587-cfddb0a2ce09" providerId="ADAL" clId="{2F2C379B-2989-42D5-8F98-55CC0473532C}" dt="2024-03-06T10:31:11.875" v="1705" actId="47"/>
        <pc:sldMkLst>
          <pc:docMk/>
          <pc:sldMk cId="64052784" sldId="497"/>
        </pc:sldMkLst>
        <pc:picChg chg="add del">
          <ac:chgData name="Michelle Beattie" userId="4d769f66-8df2-4afb-9587-cfddb0a2ce09" providerId="ADAL" clId="{2F2C379B-2989-42D5-8F98-55CC0473532C}" dt="2024-03-06T10:30:57.227" v="1704" actId="478"/>
          <ac:picMkLst>
            <pc:docMk/>
            <pc:sldMk cId="64052784" sldId="497"/>
            <ac:picMk id="7" creationId="{3000B09C-9C51-9D82-62DE-C76958DD2781}"/>
          </ac:picMkLst>
        </pc:picChg>
      </pc:sldChg>
      <pc:sldChg chg="del">
        <pc:chgData name="Michelle Beattie" userId="4d769f66-8df2-4afb-9587-cfddb0a2ce09" providerId="ADAL" clId="{2F2C379B-2989-42D5-8F98-55CC0473532C}" dt="2024-03-06T11:07:23.938" v="1895" actId="47"/>
        <pc:sldMkLst>
          <pc:docMk/>
          <pc:sldMk cId="58824480" sldId="501"/>
        </pc:sldMkLst>
      </pc:sldChg>
      <pc:sldChg chg="del">
        <pc:chgData name="Michelle Beattie" userId="4d769f66-8df2-4afb-9587-cfddb0a2ce09" providerId="ADAL" clId="{2F2C379B-2989-42D5-8F98-55CC0473532C}" dt="2024-03-06T11:07:29.958" v="1897" actId="47"/>
        <pc:sldMkLst>
          <pc:docMk/>
          <pc:sldMk cId="1952939972" sldId="503"/>
        </pc:sldMkLst>
      </pc:sldChg>
      <pc:sldChg chg="addSp delSp del mod">
        <pc:chgData name="Michelle Beattie" userId="4d769f66-8df2-4afb-9587-cfddb0a2ce09" providerId="ADAL" clId="{2F2C379B-2989-42D5-8F98-55CC0473532C}" dt="2024-03-07T15:02:50.154" v="3219" actId="47"/>
        <pc:sldMkLst>
          <pc:docMk/>
          <pc:sldMk cId="236971897" sldId="504"/>
        </pc:sldMkLst>
        <pc:picChg chg="add del">
          <ac:chgData name="Michelle Beattie" userId="4d769f66-8df2-4afb-9587-cfddb0a2ce09" providerId="ADAL" clId="{2F2C379B-2989-42D5-8F98-55CC0473532C}" dt="2024-03-07T11:49:05.048" v="2514" actId="21"/>
          <ac:picMkLst>
            <pc:docMk/>
            <pc:sldMk cId="236971897" sldId="504"/>
            <ac:picMk id="11" creationId="{989F9CCD-272D-1436-CA99-50E55B5062B7}"/>
          </ac:picMkLst>
        </pc:picChg>
      </pc:sldChg>
      <pc:sldChg chg="del">
        <pc:chgData name="Michelle Beattie" userId="4d769f66-8df2-4afb-9587-cfddb0a2ce09" providerId="ADAL" clId="{2F2C379B-2989-42D5-8F98-55CC0473532C}" dt="2024-03-07T15:02:52.945" v="3220" actId="47"/>
        <pc:sldMkLst>
          <pc:docMk/>
          <pc:sldMk cId="517163503" sldId="505"/>
        </pc:sldMkLst>
      </pc:sldChg>
      <pc:sldChg chg="del">
        <pc:chgData name="Michelle Beattie" userId="4d769f66-8df2-4afb-9587-cfddb0a2ce09" providerId="ADAL" clId="{2F2C379B-2989-42D5-8F98-55CC0473532C}" dt="2024-03-06T11:00:25.038" v="1726" actId="47"/>
        <pc:sldMkLst>
          <pc:docMk/>
          <pc:sldMk cId="2830135630" sldId="506"/>
        </pc:sldMkLst>
      </pc:sldChg>
      <pc:sldChg chg="del">
        <pc:chgData name="Michelle Beattie" userId="4d769f66-8df2-4afb-9587-cfddb0a2ce09" providerId="ADAL" clId="{2F2C379B-2989-42D5-8F98-55CC0473532C}" dt="2024-03-06T11:07:21.705" v="1894" actId="47"/>
        <pc:sldMkLst>
          <pc:docMk/>
          <pc:sldMk cId="2605393960" sldId="507"/>
        </pc:sldMkLst>
      </pc:sldChg>
      <pc:sldChg chg="delSp modSp mod">
        <pc:chgData name="Michelle Beattie" userId="4d769f66-8df2-4afb-9587-cfddb0a2ce09" providerId="ADAL" clId="{2F2C379B-2989-42D5-8F98-55CC0473532C}" dt="2024-03-06T11:08:12.776" v="1931" actId="20577"/>
        <pc:sldMkLst>
          <pc:docMk/>
          <pc:sldMk cId="2363414178" sldId="508"/>
        </pc:sldMkLst>
        <pc:spChg chg="mod">
          <ac:chgData name="Michelle Beattie" userId="4d769f66-8df2-4afb-9587-cfddb0a2ce09" providerId="ADAL" clId="{2F2C379B-2989-42D5-8F98-55CC0473532C}" dt="2024-03-06T11:07:54.245" v="1923" actId="207"/>
          <ac:spMkLst>
            <pc:docMk/>
            <pc:sldMk cId="2363414178" sldId="508"/>
            <ac:spMk id="2" creationId="{00000000-0000-0000-0000-000000000000}"/>
          </ac:spMkLst>
        </pc:spChg>
        <pc:spChg chg="mod">
          <ac:chgData name="Michelle Beattie" userId="4d769f66-8df2-4afb-9587-cfddb0a2ce09" providerId="ADAL" clId="{2F2C379B-2989-42D5-8F98-55CC0473532C}" dt="2024-03-06T11:08:12.776" v="1931" actId="20577"/>
          <ac:spMkLst>
            <pc:docMk/>
            <pc:sldMk cId="2363414178" sldId="508"/>
            <ac:spMk id="3" creationId="{3A7BA958-BD20-0F64-F196-3FB2BC308299}"/>
          </ac:spMkLst>
        </pc:spChg>
        <pc:picChg chg="mod">
          <ac:chgData name="Michelle Beattie" userId="4d769f66-8df2-4afb-9587-cfddb0a2ce09" providerId="ADAL" clId="{2F2C379B-2989-42D5-8F98-55CC0473532C}" dt="2024-03-06T11:08:09.459" v="1925" actId="1076"/>
          <ac:picMkLst>
            <pc:docMk/>
            <pc:sldMk cId="2363414178" sldId="508"/>
            <ac:picMk id="4" creationId="{00000000-0000-0000-0000-000000000000}"/>
          </ac:picMkLst>
        </pc:picChg>
        <pc:picChg chg="del">
          <ac:chgData name="Michelle Beattie" userId="4d769f66-8df2-4afb-9587-cfddb0a2ce09" providerId="ADAL" clId="{2F2C379B-2989-42D5-8F98-55CC0473532C}" dt="2024-03-06T11:07:38.953" v="1899" actId="478"/>
          <ac:picMkLst>
            <pc:docMk/>
            <pc:sldMk cId="2363414178" sldId="508"/>
            <ac:picMk id="7" creationId="{5E8AE041-C4B9-2443-881A-2B9421D47951}"/>
          </ac:picMkLst>
        </pc:picChg>
        <pc:picChg chg="del">
          <ac:chgData name="Michelle Beattie" userId="4d769f66-8df2-4afb-9587-cfddb0a2ce09" providerId="ADAL" clId="{2F2C379B-2989-42D5-8F98-55CC0473532C}" dt="2024-03-06T11:08:03.836" v="1924" actId="21"/>
          <ac:picMkLst>
            <pc:docMk/>
            <pc:sldMk cId="2363414178" sldId="508"/>
            <ac:picMk id="9" creationId="{624E0CD2-AAC3-E09B-6785-2A50F646BB9A}"/>
          </ac:picMkLst>
        </pc:picChg>
      </pc:sldChg>
      <pc:sldChg chg="addSp delSp modSp mod modNotesTx">
        <pc:chgData name="Michelle Beattie" userId="4d769f66-8df2-4afb-9587-cfddb0a2ce09" providerId="ADAL" clId="{2F2C379B-2989-42D5-8F98-55CC0473532C}" dt="2024-03-07T11:52:22.407" v="2565" actId="20577"/>
        <pc:sldMkLst>
          <pc:docMk/>
          <pc:sldMk cId="1961525184" sldId="509"/>
        </pc:sldMkLst>
        <pc:spChg chg="add mod">
          <ac:chgData name="Michelle Beattie" userId="4d769f66-8df2-4afb-9587-cfddb0a2ce09" providerId="ADAL" clId="{2F2C379B-2989-42D5-8F98-55CC0473532C}" dt="2024-03-05T20:37:41" v="797"/>
          <ac:spMkLst>
            <pc:docMk/>
            <pc:sldMk cId="1961525184" sldId="509"/>
            <ac:spMk id="2" creationId="{3CAFD0BE-A1BF-E7AA-5D1D-9E1ED4E18EF0}"/>
          </ac:spMkLst>
        </pc:spChg>
        <pc:spChg chg="add mod">
          <ac:chgData name="Michelle Beattie" userId="4d769f66-8df2-4afb-9587-cfddb0a2ce09" providerId="ADAL" clId="{2F2C379B-2989-42D5-8F98-55CC0473532C}" dt="2024-03-05T20:44:38.171" v="962" actId="14100"/>
          <ac:spMkLst>
            <pc:docMk/>
            <pc:sldMk cId="1961525184" sldId="509"/>
            <ac:spMk id="3" creationId="{DEBD572E-9013-91D9-EF05-581C6919E10E}"/>
          </ac:spMkLst>
        </pc:spChg>
        <pc:spChg chg="add mod">
          <ac:chgData name="Michelle Beattie" userId="4d769f66-8df2-4afb-9587-cfddb0a2ce09" providerId="ADAL" clId="{2F2C379B-2989-42D5-8F98-55CC0473532C}" dt="2024-03-07T11:52:22.407" v="2565" actId="20577"/>
          <ac:spMkLst>
            <pc:docMk/>
            <pc:sldMk cId="1961525184" sldId="509"/>
            <ac:spMk id="7" creationId="{53AD654F-06E1-3F1B-FA60-7566BFA6337A}"/>
          </ac:spMkLst>
        </pc:spChg>
        <pc:spChg chg="del">
          <ac:chgData name="Michelle Beattie" userId="4d769f66-8df2-4afb-9587-cfddb0a2ce09" providerId="ADAL" clId="{2F2C379B-2989-42D5-8F98-55CC0473532C}" dt="2024-03-05T20:37:34.426" v="796" actId="21"/>
          <ac:spMkLst>
            <pc:docMk/>
            <pc:sldMk cId="1961525184" sldId="509"/>
            <ac:spMk id="17" creationId="{6637AD6B-8D45-6E86-CD02-5BC192933E25}"/>
          </ac:spMkLst>
        </pc:spChg>
        <pc:picChg chg="mod">
          <ac:chgData name="Michelle Beattie" userId="4d769f66-8df2-4afb-9587-cfddb0a2ce09" providerId="ADAL" clId="{2F2C379B-2989-42D5-8F98-55CC0473532C}" dt="2024-03-05T20:56:17.074" v="1205" actId="1440"/>
          <ac:picMkLst>
            <pc:docMk/>
            <pc:sldMk cId="1961525184" sldId="509"/>
            <ac:picMk id="5" creationId="{29D80420-8C3D-BEF9-65F7-0A63093C241B}"/>
          </ac:picMkLst>
        </pc:picChg>
        <pc:picChg chg="add mod">
          <ac:chgData name="Michelle Beattie" userId="4d769f66-8df2-4afb-9587-cfddb0a2ce09" providerId="ADAL" clId="{2F2C379B-2989-42D5-8F98-55CC0473532C}" dt="2024-03-05T20:44:35.643" v="961" actId="14100"/>
          <ac:picMkLst>
            <pc:docMk/>
            <pc:sldMk cId="1961525184" sldId="509"/>
            <ac:picMk id="32" creationId="{9DE1DC27-AC3A-6451-C692-21A3E83D912A}"/>
          </ac:picMkLst>
        </pc:picChg>
        <pc:picChg chg="add mod">
          <ac:chgData name="Michelle Beattie" userId="4d769f66-8df2-4afb-9587-cfddb0a2ce09" providerId="ADAL" clId="{2F2C379B-2989-42D5-8F98-55CC0473532C}" dt="2024-03-05T20:44:44.449" v="963" actId="14100"/>
          <ac:picMkLst>
            <pc:docMk/>
            <pc:sldMk cId="1961525184" sldId="509"/>
            <ac:picMk id="34" creationId="{94C9E2DB-8897-53E9-AEC9-CFDD1840DAFC}"/>
          </ac:picMkLst>
        </pc:picChg>
        <pc:cxnChg chg="add mod">
          <ac:chgData name="Michelle Beattie" userId="4d769f66-8df2-4afb-9587-cfddb0a2ce09" providerId="ADAL" clId="{2F2C379B-2989-42D5-8F98-55CC0473532C}" dt="2024-03-05T20:44:48.658" v="964" actId="14100"/>
          <ac:cxnSpMkLst>
            <pc:docMk/>
            <pc:sldMk cId="1961525184" sldId="509"/>
            <ac:cxnSpMk id="6" creationId="{664B158D-0D84-15A5-5E1E-858D308800DD}"/>
          </ac:cxnSpMkLst>
        </pc:cxnChg>
      </pc:sldChg>
      <pc:sldChg chg="addSp delSp modSp new del mod modClrScheme chgLayout">
        <pc:chgData name="Michelle Beattie" userId="4d769f66-8df2-4afb-9587-cfddb0a2ce09" providerId="ADAL" clId="{2F2C379B-2989-42D5-8F98-55CC0473532C}" dt="2024-03-05T20:37:14.393" v="795" actId="2696"/>
        <pc:sldMkLst>
          <pc:docMk/>
          <pc:sldMk cId="3914987257" sldId="509"/>
        </pc:sldMkLst>
        <pc:spChg chg="del">
          <ac:chgData name="Michelle Beattie" userId="4d769f66-8df2-4afb-9587-cfddb0a2ce09" providerId="ADAL" clId="{2F2C379B-2989-42D5-8F98-55CC0473532C}" dt="2024-03-05T20:13:43.071" v="502" actId="21"/>
          <ac:spMkLst>
            <pc:docMk/>
            <pc:sldMk cId="3914987257" sldId="509"/>
            <ac:spMk id="2" creationId="{6F822A91-F221-A69C-336F-D7F7543A8738}"/>
          </ac:spMkLst>
        </pc:spChg>
        <pc:spChg chg="del">
          <ac:chgData name="Michelle Beattie" userId="4d769f66-8df2-4afb-9587-cfddb0a2ce09" providerId="ADAL" clId="{2F2C379B-2989-42D5-8F98-55CC0473532C}" dt="2024-03-05T20:13:55.565" v="503" actId="931"/>
          <ac:spMkLst>
            <pc:docMk/>
            <pc:sldMk cId="3914987257" sldId="509"/>
            <ac:spMk id="3" creationId="{281A7E49-9AA4-AD5F-5DBB-FC02BA702AE7}"/>
          </ac:spMkLst>
        </pc:spChg>
        <pc:spChg chg="add del mod">
          <ac:chgData name="Michelle Beattie" userId="4d769f66-8df2-4afb-9587-cfddb0a2ce09" providerId="ADAL" clId="{2F2C379B-2989-42D5-8F98-55CC0473532C}" dt="2024-03-05T20:14:43.566" v="508" actId="26606"/>
          <ac:spMkLst>
            <pc:docMk/>
            <pc:sldMk cId="3914987257" sldId="509"/>
            <ac:spMk id="10" creationId="{AB96C0E7-345C-609D-E99B-CD093D1B63DA}"/>
          </ac:spMkLst>
        </pc:spChg>
        <pc:spChg chg="add del mod">
          <ac:chgData name="Michelle Beattie" userId="4d769f66-8df2-4afb-9587-cfddb0a2ce09" providerId="ADAL" clId="{2F2C379B-2989-42D5-8F98-55CC0473532C}" dt="2024-03-05T20:14:43.566" v="508" actId="26606"/>
          <ac:spMkLst>
            <pc:docMk/>
            <pc:sldMk cId="3914987257" sldId="509"/>
            <ac:spMk id="12" creationId="{33BA09CA-81F2-7A10-C2FF-120340602681}"/>
          </ac:spMkLst>
        </pc:spChg>
        <pc:spChg chg="add mod">
          <ac:chgData name="Michelle Beattie" userId="4d769f66-8df2-4afb-9587-cfddb0a2ce09" providerId="ADAL" clId="{2F2C379B-2989-42D5-8F98-55CC0473532C}" dt="2024-03-05T20:14:43.566" v="508" actId="26606"/>
          <ac:spMkLst>
            <pc:docMk/>
            <pc:sldMk cId="3914987257" sldId="509"/>
            <ac:spMk id="17" creationId="{6637AD6B-8D45-6E86-CD02-5BC192933E25}"/>
          </ac:spMkLst>
        </pc:spChg>
        <pc:picChg chg="add mod">
          <ac:chgData name="Michelle Beattie" userId="4d769f66-8df2-4afb-9587-cfddb0a2ce09" providerId="ADAL" clId="{2F2C379B-2989-42D5-8F98-55CC0473532C}" dt="2024-03-05T20:14:43.566" v="508" actId="26606"/>
          <ac:picMkLst>
            <pc:docMk/>
            <pc:sldMk cId="3914987257" sldId="509"/>
            <ac:picMk id="5" creationId="{29D80420-8C3D-BEF9-65F7-0A63093C241B}"/>
          </ac:picMkLst>
        </pc:picChg>
      </pc:sldChg>
      <pc:sldChg chg="addSp delSp modSp mod">
        <pc:chgData name="Michelle Beattie" userId="4d769f66-8df2-4afb-9587-cfddb0a2ce09" providerId="ADAL" clId="{2F2C379B-2989-42D5-8F98-55CC0473532C}" dt="2024-03-07T15:14:02.077" v="3379" actId="6549"/>
        <pc:sldMkLst>
          <pc:docMk/>
          <pc:sldMk cId="3047359475" sldId="510"/>
        </pc:sldMkLst>
        <pc:spChg chg="mod">
          <ac:chgData name="Michelle Beattie" userId="4d769f66-8df2-4afb-9587-cfddb0a2ce09" providerId="ADAL" clId="{2F2C379B-2989-42D5-8F98-55CC0473532C}" dt="2024-03-06T11:03:35.094" v="1749" actId="20577"/>
          <ac:spMkLst>
            <pc:docMk/>
            <pc:sldMk cId="3047359475" sldId="510"/>
            <ac:spMk id="2" creationId="{00000000-0000-0000-0000-000000000000}"/>
          </ac:spMkLst>
        </pc:spChg>
        <pc:spChg chg="add del mod">
          <ac:chgData name="Michelle Beattie" userId="4d769f66-8df2-4afb-9587-cfddb0a2ce09" providerId="ADAL" clId="{2F2C379B-2989-42D5-8F98-55CC0473532C}" dt="2024-03-06T11:02:50.593" v="1737"/>
          <ac:spMkLst>
            <pc:docMk/>
            <pc:sldMk cId="3047359475" sldId="510"/>
            <ac:spMk id="3" creationId="{E64A0FAF-92B5-4921-2844-850ACBEBFEDB}"/>
          </ac:spMkLst>
        </pc:spChg>
        <pc:spChg chg="add del mod">
          <ac:chgData name="Michelle Beattie" userId="4d769f66-8df2-4afb-9587-cfddb0a2ce09" providerId="ADAL" clId="{2F2C379B-2989-42D5-8F98-55CC0473532C}" dt="2024-03-06T11:03:41.234" v="1751"/>
          <ac:spMkLst>
            <pc:docMk/>
            <pc:sldMk cId="3047359475" sldId="510"/>
            <ac:spMk id="4" creationId="{383805B6-5E2E-F70E-B5BF-99B2CAEFC595}"/>
          </ac:spMkLst>
        </pc:spChg>
        <pc:spChg chg="add mod">
          <ac:chgData name="Michelle Beattie" userId="4d769f66-8df2-4afb-9587-cfddb0a2ce09" providerId="ADAL" clId="{2F2C379B-2989-42D5-8F98-55CC0473532C}" dt="2024-03-07T15:14:02.077" v="3379" actId="6549"/>
          <ac:spMkLst>
            <pc:docMk/>
            <pc:sldMk cId="3047359475" sldId="510"/>
            <ac:spMk id="6" creationId="{6CF6F3A1-E663-EC7D-1C8B-31FEA852352A}"/>
          </ac:spMkLst>
        </pc:spChg>
        <pc:spChg chg="del">
          <ac:chgData name="Michelle Beattie" userId="4d769f66-8df2-4afb-9587-cfddb0a2ce09" providerId="ADAL" clId="{2F2C379B-2989-42D5-8F98-55CC0473532C}" dt="2024-03-06T11:00:50.501" v="1729" actId="21"/>
          <ac:spMkLst>
            <pc:docMk/>
            <pc:sldMk cId="3047359475" sldId="510"/>
            <ac:spMk id="9" creationId="{EE5B68C6-E975-79CC-7BF0-DFACB3EAAD13}"/>
          </ac:spMkLst>
        </pc:spChg>
        <pc:spChg chg="del mod">
          <ac:chgData name="Michelle Beattie" userId="4d769f66-8df2-4afb-9587-cfddb0a2ce09" providerId="ADAL" clId="{2F2C379B-2989-42D5-8F98-55CC0473532C}" dt="2024-03-06T11:00:40.903" v="1727" actId="21"/>
          <ac:spMkLst>
            <pc:docMk/>
            <pc:sldMk cId="3047359475" sldId="510"/>
            <ac:spMk id="13" creationId="{6E6E1DB1-0BC4-EDBB-0084-E3D90DD22993}"/>
          </ac:spMkLst>
        </pc:spChg>
        <pc:spChg chg="del">
          <ac:chgData name="Michelle Beattie" userId="4d769f66-8df2-4afb-9587-cfddb0a2ce09" providerId="ADAL" clId="{2F2C379B-2989-42D5-8F98-55CC0473532C}" dt="2024-03-06T11:00:45.285" v="1728" actId="21"/>
          <ac:spMkLst>
            <pc:docMk/>
            <pc:sldMk cId="3047359475" sldId="510"/>
            <ac:spMk id="16" creationId="{CBAC217C-B449-7D41-BCF5-613710D168CA}"/>
          </ac:spMkLst>
        </pc:spChg>
        <pc:spChg chg="del">
          <ac:chgData name="Michelle Beattie" userId="4d769f66-8df2-4afb-9587-cfddb0a2ce09" providerId="ADAL" clId="{2F2C379B-2989-42D5-8F98-55CC0473532C}" dt="2024-03-06T11:00:56.646" v="1730" actId="21"/>
          <ac:spMkLst>
            <pc:docMk/>
            <pc:sldMk cId="3047359475" sldId="510"/>
            <ac:spMk id="22" creationId="{C51FAC8F-B909-2727-22C3-C7E0911BCC4C}"/>
          </ac:spMkLst>
        </pc:spChg>
        <pc:picChg chg="del">
          <ac:chgData name="Michelle Beattie" userId="4d769f66-8df2-4afb-9587-cfddb0a2ce09" providerId="ADAL" clId="{2F2C379B-2989-42D5-8F98-55CC0473532C}" dt="2024-03-06T11:00:59.963" v="1731" actId="21"/>
          <ac:picMkLst>
            <pc:docMk/>
            <pc:sldMk cId="3047359475" sldId="510"/>
            <ac:picMk id="7" creationId="{2FDD092C-7F8D-7E56-952C-52E15A5899BE}"/>
          </ac:picMkLst>
        </pc:picChg>
        <pc:picChg chg="del">
          <ac:chgData name="Michelle Beattie" userId="4d769f66-8df2-4afb-9587-cfddb0a2ce09" providerId="ADAL" clId="{2F2C379B-2989-42D5-8F98-55CC0473532C}" dt="2024-03-06T11:01:03.213" v="1732" actId="21"/>
          <ac:picMkLst>
            <pc:docMk/>
            <pc:sldMk cId="3047359475" sldId="510"/>
            <ac:picMk id="14" creationId="{D713D9F2-DD26-15BF-001E-223799B13D8E}"/>
          </ac:picMkLst>
        </pc:picChg>
        <pc:picChg chg="del">
          <ac:chgData name="Michelle Beattie" userId="4d769f66-8df2-4afb-9587-cfddb0a2ce09" providerId="ADAL" clId="{2F2C379B-2989-42D5-8F98-55CC0473532C}" dt="2024-03-06T11:01:11.639" v="1734" actId="21"/>
          <ac:picMkLst>
            <pc:docMk/>
            <pc:sldMk cId="3047359475" sldId="510"/>
            <ac:picMk id="17" creationId="{0242F46F-E34C-B1A9-7034-ED2BFB6B27B1}"/>
          </ac:picMkLst>
        </pc:picChg>
        <pc:picChg chg="del">
          <ac:chgData name="Michelle Beattie" userId="4d769f66-8df2-4afb-9587-cfddb0a2ce09" providerId="ADAL" clId="{2F2C379B-2989-42D5-8F98-55CC0473532C}" dt="2024-03-06T11:01:07.578" v="1733" actId="21"/>
          <ac:picMkLst>
            <pc:docMk/>
            <pc:sldMk cId="3047359475" sldId="510"/>
            <ac:picMk id="20" creationId="{A5BF39C8-1476-CC86-BA86-76B8B94185D8}"/>
          </ac:picMkLst>
        </pc:picChg>
      </pc:sldChg>
      <pc:sldChg chg="del">
        <pc:chgData name="Michelle Beattie" userId="4d769f66-8df2-4afb-9587-cfddb0a2ce09" providerId="ADAL" clId="{2F2C379B-2989-42D5-8F98-55CC0473532C}" dt="2024-03-06T11:03:46.255" v="1752" actId="2696"/>
        <pc:sldMkLst>
          <pc:docMk/>
          <pc:sldMk cId="1168790168" sldId="511"/>
        </pc:sldMkLst>
      </pc:sldChg>
      <pc:sldChg chg="addSp delSp modSp del mod">
        <pc:chgData name="Michelle Beattie" userId="4d769f66-8df2-4afb-9587-cfddb0a2ce09" providerId="ADAL" clId="{2F2C379B-2989-42D5-8F98-55CC0473532C}" dt="2024-03-07T11:33:02.370" v="2209" actId="47"/>
        <pc:sldMkLst>
          <pc:docMk/>
          <pc:sldMk cId="2258833659" sldId="511"/>
        </pc:sldMkLst>
        <pc:spChg chg="del">
          <ac:chgData name="Michelle Beattie" userId="4d769f66-8df2-4afb-9587-cfddb0a2ce09" providerId="ADAL" clId="{2F2C379B-2989-42D5-8F98-55CC0473532C}" dt="2024-03-07T11:32:51.369" v="2206" actId="21"/>
          <ac:spMkLst>
            <pc:docMk/>
            <pc:sldMk cId="2258833659" sldId="511"/>
            <ac:spMk id="2" creationId="{00000000-0000-0000-0000-000000000000}"/>
          </ac:spMkLst>
        </pc:spChg>
        <pc:spChg chg="add del mod">
          <ac:chgData name="Michelle Beattie" userId="4d769f66-8df2-4afb-9587-cfddb0a2ce09" providerId="ADAL" clId="{2F2C379B-2989-42D5-8F98-55CC0473532C}" dt="2024-03-07T10:52:48.769" v="2147" actId="478"/>
          <ac:spMkLst>
            <pc:docMk/>
            <pc:sldMk cId="2258833659" sldId="511"/>
            <ac:spMk id="3" creationId="{304672BA-5154-F37E-BC16-CD1D67E1DFF9}"/>
          </ac:spMkLst>
        </pc:spChg>
        <pc:spChg chg="add mod">
          <ac:chgData name="Michelle Beattie" userId="4d769f66-8df2-4afb-9587-cfddb0a2ce09" providerId="ADAL" clId="{2F2C379B-2989-42D5-8F98-55CC0473532C}" dt="2024-03-07T11:32:51.369" v="2206" actId="21"/>
          <ac:spMkLst>
            <pc:docMk/>
            <pc:sldMk cId="2258833659" sldId="511"/>
            <ac:spMk id="5" creationId="{231B1888-ED29-0747-8049-776695E8DC38}"/>
          </ac:spMkLst>
        </pc:spChg>
      </pc:sldChg>
      <pc:sldChg chg="addSp modSp mod">
        <pc:chgData name="Michelle Beattie" userId="4d769f66-8df2-4afb-9587-cfddb0a2ce09" providerId="ADAL" clId="{2F2C379B-2989-42D5-8F98-55CC0473532C}" dt="2024-03-06T11:32:25.989" v="2110" actId="1076"/>
        <pc:sldMkLst>
          <pc:docMk/>
          <pc:sldMk cId="2765015011" sldId="512"/>
        </pc:sldMkLst>
        <pc:spChg chg="mod">
          <ac:chgData name="Michelle Beattie" userId="4d769f66-8df2-4afb-9587-cfddb0a2ce09" providerId="ADAL" clId="{2F2C379B-2989-42D5-8F98-55CC0473532C}" dt="2024-03-06T11:04:46.572" v="1795" actId="20577"/>
          <ac:spMkLst>
            <pc:docMk/>
            <pc:sldMk cId="2765015011" sldId="512"/>
            <ac:spMk id="2" creationId="{00000000-0000-0000-0000-000000000000}"/>
          </ac:spMkLst>
        </pc:spChg>
        <pc:spChg chg="add mod">
          <ac:chgData name="Michelle Beattie" userId="4d769f66-8df2-4afb-9587-cfddb0a2ce09" providerId="ADAL" clId="{2F2C379B-2989-42D5-8F98-55CC0473532C}" dt="2024-03-06T11:32:09.980" v="2109" actId="1076"/>
          <ac:spMkLst>
            <pc:docMk/>
            <pc:sldMk cId="2765015011" sldId="512"/>
            <ac:spMk id="4" creationId="{9815FC0A-1A70-6F9B-F383-FF5F7F2921DF}"/>
          </ac:spMkLst>
        </pc:spChg>
        <pc:spChg chg="add mod">
          <ac:chgData name="Michelle Beattie" userId="4d769f66-8df2-4afb-9587-cfddb0a2ce09" providerId="ADAL" clId="{2F2C379B-2989-42D5-8F98-55CC0473532C}" dt="2024-03-06T11:32:25.989" v="2110" actId="1076"/>
          <ac:spMkLst>
            <pc:docMk/>
            <pc:sldMk cId="2765015011" sldId="512"/>
            <ac:spMk id="6" creationId="{E3957C0D-23C4-8CE0-1AEF-F651F787FFAF}"/>
          </ac:spMkLst>
        </pc:spChg>
      </pc:sldChg>
      <pc:sldChg chg="addSp delSp modSp del mod">
        <pc:chgData name="Michelle Beattie" userId="4d769f66-8df2-4afb-9587-cfddb0a2ce09" providerId="ADAL" clId="{2F2C379B-2989-42D5-8F98-55CC0473532C}" dt="2024-03-07T15:04:45.671" v="3222" actId="2696"/>
        <pc:sldMkLst>
          <pc:docMk/>
          <pc:sldMk cId="3442094428" sldId="513"/>
        </pc:sldMkLst>
        <pc:spChg chg="mod">
          <ac:chgData name="Michelle Beattie" userId="4d769f66-8df2-4afb-9587-cfddb0a2ce09" providerId="ADAL" clId="{2F2C379B-2989-42D5-8F98-55CC0473532C}" dt="2024-03-06T11:05:00.400" v="1823" actId="20577"/>
          <ac:spMkLst>
            <pc:docMk/>
            <pc:sldMk cId="3442094428" sldId="513"/>
            <ac:spMk id="2" creationId="{00000000-0000-0000-0000-000000000000}"/>
          </ac:spMkLst>
        </pc:spChg>
        <pc:spChg chg="add mod">
          <ac:chgData name="Michelle Beattie" userId="4d769f66-8df2-4afb-9587-cfddb0a2ce09" providerId="ADAL" clId="{2F2C379B-2989-42D5-8F98-55CC0473532C}" dt="2024-03-07T11:38:16.403" v="2252" actId="20577"/>
          <ac:spMkLst>
            <pc:docMk/>
            <pc:sldMk cId="3442094428" sldId="513"/>
            <ac:spMk id="3" creationId="{F7D9686F-EADD-AE63-8F8F-34DBE6564404}"/>
          </ac:spMkLst>
        </pc:spChg>
        <pc:spChg chg="add del">
          <ac:chgData name="Michelle Beattie" userId="4d769f66-8df2-4afb-9587-cfddb0a2ce09" providerId="ADAL" clId="{2F2C379B-2989-42D5-8F98-55CC0473532C}" dt="2024-03-06T11:05:34.537" v="1825" actId="22"/>
          <ac:spMkLst>
            <pc:docMk/>
            <pc:sldMk cId="3442094428" sldId="513"/>
            <ac:spMk id="4" creationId="{9DB906DF-E48A-8BD1-0DA4-6210FAE1DD7E}"/>
          </ac:spMkLst>
        </pc:spChg>
        <pc:spChg chg="add del">
          <ac:chgData name="Michelle Beattie" userId="4d769f66-8df2-4afb-9587-cfddb0a2ce09" providerId="ADAL" clId="{2F2C379B-2989-42D5-8F98-55CC0473532C}" dt="2024-03-07T11:39:15.282" v="2254" actId="22"/>
          <ac:spMkLst>
            <pc:docMk/>
            <pc:sldMk cId="3442094428" sldId="513"/>
            <ac:spMk id="5" creationId="{B979D92A-3B6F-5992-6D11-F84FC8EDA679}"/>
          </ac:spMkLst>
        </pc:spChg>
        <pc:spChg chg="add del">
          <ac:chgData name="Michelle Beattie" userId="4d769f66-8df2-4afb-9587-cfddb0a2ce09" providerId="ADAL" clId="{2F2C379B-2989-42D5-8F98-55CC0473532C}" dt="2024-03-07T11:39:20.733" v="2256" actId="22"/>
          <ac:spMkLst>
            <pc:docMk/>
            <pc:sldMk cId="3442094428" sldId="513"/>
            <ac:spMk id="7" creationId="{5B84B885-D311-FA5C-37BC-D18994E9D69F}"/>
          </ac:spMkLst>
        </pc:spChg>
        <pc:spChg chg="add mod">
          <ac:chgData name="Michelle Beattie" userId="4d769f66-8df2-4afb-9587-cfddb0a2ce09" providerId="ADAL" clId="{2F2C379B-2989-42D5-8F98-55CC0473532C}" dt="2024-03-07T11:40:13.734" v="2267" actId="114"/>
          <ac:spMkLst>
            <pc:docMk/>
            <pc:sldMk cId="3442094428" sldId="513"/>
            <ac:spMk id="9" creationId="{131B50B2-5604-D91F-E84D-6B60173D0066}"/>
          </ac:spMkLst>
        </pc:spChg>
      </pc:sldChg>
      <pc:sldChg chg="addSp delSp modSp mod modClrScheme chgLayout">
        <pc:chgData name="Michelle Beattie" userId="4d769f66-8df2-4afb-9587-cfddb0a2ce09" providerId="ADAL" clId="{2F2C379B-2989-42D5-8F98-55CC0473532C}" dt="2024-03-07T18:18:37.848" v="3392" actId="1076"/>
        <pc:sldMkLst>
          <pc:docMk/>
          <pc:sldMk cId="2599828451" sldId="514"/>
        </pc:sldMkLst>
        <pc:spChg chg="del mod">
          <ac:chgData name="Michelle Beattie" userId="4d769f66-8df2-4afb-9587-cfddb0a2ce09" providerId="ADAL" clId="{2F2C379B-2989-42D5-8F98-55CC0473532C}" dt="2024-03-07T15:01:58.158" v="3205" actId="21"/>
          <ac:spMkLst>
            <pc:docMk/>
            <pc:sldMk cId="2599828451" sldId="514"/>
            <ac:spMk id="2" creationId="{00000000-0000-0000-0000-000000000000}"/>
          </ac:spMkLst>
        </pc:spChg>
        <pc:spChg chg="add mod">
          <ac:chgData name="Michelle Beattie" userId="4d769f66-8df2-4afb-9587-cfddb0a2ce09" providerId="ADAL" clId="{2F2C379B-2989-42D5-8F98-55CC0473532C}" dt="2024-03-07T18:18:30.518" v="3391" actId="1076"/>
          <ac:spMkLst>
            <pc:docMk/>
            <pc:sldMk cId="2599828451" sldId="514"/>
            <ac:spMk id="3" creationId="{14A222A1-FC01-D665-5790-953354982F9D}"/>
          </ac:spMkLst>
        </pc:spChg>
        <pc:spChg chg="add del mod">
          <ac:chgData name="Michelle Beattie" userId="4d769f66-8df2-4afb-9587-cfddb0a2ce09" providerId="ADAL" clId="{2F2C379B-2989-42D5-8F98-55CC0473532C}" dt="2024-03-06T11:07:09.622" v="1893"/>
          <ac:spMkLst>
            <pc:docMk/>
            <pc:sldMk cId="2599828451" sldId="514"/>
            <ac:spMk id="3" creationId="{FED7F8AC-DFE0-A5B3-162E-EFE460AB2BC3}"/>
          </ac:spMkLst>
        </pc:spChg>
        <pc:spChg chg="add mod">
          <ac:chgData name="Michelle Beattie" userId="4d769f66-8df2-4afb-9587-cfddb0a2ce09" providerId="ADAL" clId="{2F2C379B-2989-42D5-8F98-55CC0473532C}" dt="2024-03-07T15:01:54.274" v="3204" actId="1076"/>
          <ac:spMkLst>
            <pc:docMk/>
            <pc:sldMk cId="2599828451" sldId="514"/>
            <ac:spMk id="4" creationId="{EBC2CA8E-647F-56A7-D6D6-7DCF60FE85AC}"/>
          </ac:spMkLst>
        </pc:spChg>
        <pc:spChg chg="add mod">
          <ac:chgData name="Michelle Beattie" userId="4d769f66-8df2-4afb-9587-cfddb0a2ce09" providerId="ADAL" clId="{2F2C379B-2989-42D5-8F98-55CC0473532C}" dt="2024-03-07T15:01:26.958" v="3199" actId="6549"/>
          <ac:spMkLst>
            <pc:docMk/>
            <pc:sldMk cId="2599828451" sldId="514"/>
            <ac:spMk id="6" creationId="{FC463E12-073D-9C33-8D19-B3B116F590A9}"/>
          </ac:spMkLst>
        </pc:spChg>
        <pc:picChg chg="add mod">
          <ac:chgData name="Michelle Beattie" userId="4d769f66-8df2-4afb-9587-cfddb0a2ce09" providerId="ADAL" clId="{2F2C379B-2989-42D5-8F98-55CC0473532C}" dt="2024-03-07T18:18:37.848" v="3392" actId="1076"/>
          <ac:picMkLst>
            <pc:docMk/>
            <pc:sldMk cId="2599828451" sldId="514"/>
            <ac:picMk id="5" creationId="{C3272B19-D0F7-931E-2A5F-D63C3142D7EB}"/>
          </ac:picMkLst>
        </pc:picChg>
      </pc:sldChg>
      <pc:sldChg chg="new del">
        <pc:chgData name="Michelle Beattie" userId="4d769f66-8df2-4afb-9587-cfddb0a2ce09" providerId="ADAL" clId="{2F2C379B-2989-42D5-8F98-55CC0473532C}" dt="2024-03-06T11:05:47.930" v="1827" actId="2696"/>
        <pc:sldMkLst>
          <pc:docMk/>
          <pc:sldMk cId="3512518625" sldId="514"/>
        </pc:sldMkLst>
      </pc:sldChg>
      <pc:sldChg chg="modSp del mod">
        <pc:chgData name="Michelle Beattie" userId="4d769f66-8df2-4afb-9587-cfddb0a2ce09" providerId="ADAL" clId="{2F2C379B-2989-42D5-8F98-55CC0473532C}" dt="2024-03-07T15:14:17.845" v="3380" actId="47"/>
        <pc:sldMkLst>
          <pc:docMk/>
          <pc:sldMk cId="3996080391" sldId="515"/>
        </pc:sldMkLst>
        <pc:spChg chg="mod">
          <ac:chgData name="Michelle Beattie" userId="4d769f66-8df2-4afb-9587-cfddb0a2ce09" providerId="ADAL" clId="{2F2C379B-2989-42D5-8F98-55CC0473532C}" dt="2024-03-06T11:24:13.736" v="2035" actId="20577"/>
          <ac:spMkLst>
            <pc:docMk/>
            <pc:sldMk cId="3996080391" sldId="515"/>
            <ac:spMk id="6" creationId="{6CF6F3A1-E663-EC7D-1C8B-31FEA852352A}"/>
          </ac:spMkLst>
        </pc:spChg>
      </pc:sldChg>
      <pc:sldChg chg="modSp del mod">
        <pc:chgData name="Michelle Beattie" userId="4d769f66-8df2-4afb-9587-cfddb0a2ce09" providerId="ADAL" clId="{2F2C379B-2989-42D5-8F98-55CC0473532C}" dt="2024-03-07T15:15:09.531" v="3381" actId="47"/>
        <pc:sldMkLst>
          <pc:docMk/>
          <pc:sldMk cId="481997597" sldId="516"/>
        </pc:sldMkLst>
        <pc:spChg chg="mod">
          <ac:chgData name="Michelle Beattie" userId="4d769f66-8df2-4afb-9587-cfddb0a2ce09" providerId="ADAL" clId="{2F2C379B-2989-42D5-8F98-55CC0473532C}" dt="2024-03-06T11:35:55.448" v="2143" actId="20577"/>
          <ac:spMkLst>
            <pc:docMk/>
            <pc:sldMk cId="481997597" sldId="516"/>
            <ac:spMk id="4" creationId="{9815FC0A-1A70-6F9B-F383-FF5F7F2921DF}"/>
          </ac:spMkLst>
        </pc:spChg>
        <pc:spChg chg="mod">
          <ac:chgData name="Michelle Beattie" userId="4d769f66-8df2-4afb-9587-cfddb0a2ce09" providerId="ADAL" clId="{2F2C379B-2989-42D5-8F98-55CC0473532C}" dt="2024-03-07T15:04:04.665" v="3221" actId="20577"/>
          <ac:spMkLst>
            <pc:docMk/>
            <pc:sldMk cId="481997597" sldId="516"/>
            <ac:spMk id="6" creationId="{E3957C0D-23C4-8CE0-1AEF-F651F787FFAF}"/>
          </ac:spMkLst>
        </pc:spChg>
      </pc:sldChg>
      <pc:sldChg chg="del">
        <pc:chgData name="Michelle Beattie" userId="4d769f66-8df2-4afb-9587-cfddb0a2ce09" providerId="ADAL" clId="{2F2C379B-2989-42D5-8F98-55CC0473532C}" dt="2024-03-06T11:34:32.290" v="2111"/>
        <pc:sldMkLst>
          <pc:docMk/>
          <pc:sldMk cId="3977647604" sldId="516"/>
        </pc:sldMkLst>
      </pc:sldChg>
      <pc:sldChg chg="modSp mod">
        <pc:chgData name="Michelle Beattie" userId="4d769f66-8df2-4afb-9587-cfddb0a2ce09" providerId="ADAL" clId="{2F2C379B-2989-42D5-8F98-55CC0473532C}" dt="2024-03-07T11:42:28.545" v="2308" actId="20577"/>
        <pc:sldMkLst>
          <pc:docMk/>
          <pc:sldMk cId="408865070" sldId="517"/>
        </pc:sldMkLst>
        <pc:spChg chg="mod">
          <ac:chgData name="Michelle Beattie" userId="4d769f66-8df2-4afb-9587-cfddb0a2ce09" providerId="ADAL" clId="{2F2C379B-2989-42D5-8F98-55CC0473532C}" dt="2024-03-07T11:40:48.681" v="2291" actId="6549"/>
          <ac:spMkLst>
            <pc:docMk/>
            <pc:sldMk cId="408865070" sldId="517"/>
            <ac:spMk id="3" creationId="{F7D9686F-EADD-AE63-8F8F-34DBE6564404}"/>
          </ac:spMkLst>
        </pc:spChg>
        <pc:spChg chg="mod">
          <ac:chgData name="Michelle Beattie" userId="4d769f66-8df2-4afb-9587-cfddb0a2ce09" providerId="ADAL" clId="{2F2C379B-2989-42D5-8F98-55CC0473532C}" dt="2024-03-07T11:42:28.545" v="2308" actId="20577"/>
          <ac:spMkLst>
            <pc:docMk/>
            <pc:sldMk cId="408865070" sldId="517"/>
            <ac:spMk id="9" creationId="{131B50B2-5604-D91F-E84D-6B60173D0066}"/>
          </ac:spMkLst>
        </pc:spChg>
      </pc:sldChg>
      <pc:sldChg chg="modSp mod modNotesTx">
        <pc:chgData name="Michelle Beattie" userId="4d769f66-8df2-4afb-9587-cfddb0a2ce09" providerId="ADAL" clId="{2F2C379B-2989-42D5-8F98-55CC0473532C}" dt="2024-03-07T15:13:08.763" v="3365" actId="1076"/>
        <pc:sldMkLst>
          <pc:docMk/>
          <pc:sldMk cId="2539593334" sldId="518"/>
        </pc:sldMkLst>
        <pc:spChg chg="mod">
          <ac:chgData name="Michelle Beattie" userId="4d769f66-8df2-4afb-9587-cfddb0a2ce09" providerId="ADAL" clId="{2F2C379B-2989-42D5-8F98-55CC0473532C}" dt="2024-03-07T15:13:08.763" v="3365" actId="1076"/>
          <ac:spMkLst>
            <pc:docMk/>
            <pc:sldMk cId="2539593334" sldId="518"/>
            <ac:spMk id="6" creationId="{6CF6F3A1-E663-EC7D-1C8B-31FEA852352A}"/>
          </ac:spMkLst>
        </pc:spChg>
      </pc:sldChg>
      <pc:sldMasterChg chg="delSldLayout">
        <pc:chgData name="Michelle Beattie" userId="4d769f66-8df2-4afb-9587-cfddb0a2ce09" providerId="ADAL" clId="{2F2C379B-2989-42D5-8F98-55CC0473532C}" dt="2024-03-06T10:31:11.875" v="1705" actId="47"/>
        <pc:sldMasterMkLst>
          <pc:docMk/>
          <pc:sldMasterMk cId="1071066575" sldId="2147483648"/>
        </pc:sldMasterMkLst>
        <pc:sldLayoutChg chg="del">
          <pc:chgData name="Michelle Beattie" userId="4d769f66-8df2-4afb-9587-cfddb0a2ce09" providerId="ADAL" clId="{2F2C379B-2989-42D5-8F98-55CC0473532C}" dt="2024-03-06T10:31:11.875" v="1705" actId="47"/>
          <pc:sldLayoutMkLst>
            <pc:docMk/>
            <pc:sldMasterMk cId="1071066575" sldId="2147483648"/>
            <pc:sldLayoutMk cId="3647696365" sldId="214748369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39F97CF-CCBD-40A8-85D6-6E386EDB2254}"/>
              </a:ext>
            </a:extLst>
          </p:cNvPr>
          <p:cNvSpPr>
            <a:spLocks noGrp="1"/>
          </p:cNvSpPr>
          <p:nvPr>
            <p:ph type="hdr" sz="quarter"/>
          </p:nvPr>
        </p:nvSpPr>
        <p:spPr>
          <a:xfrm>
            <a:off x="0" y="0"/>
            <a:ext cx="2946182" cy="496984"/>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xmlns="" id="{EC33949E-ACA1-416B-9CAD-A5195A81A554}"/>
              </a:ext>
            </a:extLst>
          </p:cNvPr>
          <p:cNvSpPr>
            <a:spLocks noGrp="1"/>
          </p:cNvSpPr>
          <p:nvPr>
            <p:ph type="dt" sz="quarter" idx="1"/>
          </p:nvPr>
        </p:nvSpPr>
        <p:spPr>
          <a:xfrm>
            <a:off x="3849927" y="0"/>
            <a:ext cx="2946182" cy="496984"/>
          </a:xfrm>
          <a:prstGeom prst="rect">
            <a:avLst/>
          </a:prstGeom>
        </p:spPr>
        <p:txBody>
          <a:bodyPr vert="horz" lIns="91440" tIns="45720" rIns="91440" bIns="45720" rtlCol="0"/>
          <a:lstStyle>
            <a:lvl1pPr algn="r">
              <a:defRPr sz="1200"/>
            </a:lvl1pPr>
          </a:lstStyle>
          <a:p>
            <a:fld id="{CB2ADA57-8666-4CFC-A95D-3542FED8B42C}" type="datetimeFigureOut">
              <a:rPr lang="en-GB" smtClean="0"/>
              <a:t>08/03/2024</a:t>
            </a:fld>
            <a:endParaRPr lang="en-GB"/>
          </a:p>
        </p:txBody>
      </p:sp>
      <p:sp>
        <p:nvSpPr>
          <p:cNvPr id="4" name="Footer Placeholder 3">
            <a:extLst>
              <a:ext uri="{FF2B5EF4-FFF2-40B4-BE49-F238E27FC236}">
                <a16:creationId xmlns:a16="http://schemas.microsoft.com/office/drawing/2014/main" xmlns="" id="{CF5CC874-C62E-4008-8677-F1D65C497E8C}"/>
              </a:ext>
            </a:extLst>
          </p:cNvPr>
          <p:cNvSpPr>
            <a:spLocks noGrp="1"/>
          </p:cNvSpPr>
          <p:nvPr>
            <p:ph type="ftr" sz="quarter" idx="2"/>
          </p:nvPr>
        </p:nvSpPr>
        <p:spPr>
          <a:xfrm>
            <a:off x="0" y="9429655"/>
            <a:ext cx="2946182" cy="49698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xmlns="" id="{10592F49-B6B5-4A05-A326-846C648C2DDF}"/>
              </a:ext>
            </a:extLst>
          </p:cNvPr>
          <p:cNvSpPr>
            <a:spLocks noGrp="1"/>
          </p:cNvSpPr>
          <p:nvPr>
            <p:ph type="sldNum" sz="quarter" idx="3"/>
          </p:nvPr>
        </p:nvSpPr>
        <p:spPr>
          <a:xfrm>
            <a:off x="3849927" y="9429655"/>
            <a:ext cx="2946182" cy="496983"/>
          </a:xfrm>
          <a:prstGeom prst="rect">
            <a:avLst/>
          </a:prstGeom>
        </p:spPr>
        <p:txBody>
          <a:bodyPr vert="horz" lIns="91440" tIns="45720" rIns="91440" bIns="45720" rtlCol="0" anchor="b"/>
          <a:lstStyle>
            <a:lvl1pPr algn="r">
              <a:defRPr sz="1200"/>
            </a:lvl1pPr>
          </a:lstStyle>
          <a:p>
            <a:fld id="{EF8C4160-E285-457B-9386-77948C2B1D39}" type="slidenum">
              <a:rPr lang="en-GB" smtClean="0"/>
              <a:t>‹#›</a:t>
            </a:fld>
            <a:endParaRPr lang="en-GB"/>
          </a:p>
        </p:txBody>
      </p:sp>
    </p:spTree>
    <p:extLst>
      <p:ext uri="{BB962C8B-B14F-4D97-AF65-F5344CB8AC3E}">
        <p14:creationId xmlns:p14="http://schemas.microsoft.com/office/powerpoint/2010/main" val="909121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4631" tIns="47316" rIns="94631" bIns="47316" rtlCol="0" anchor="ctr"/>
          <a:lstStyle/>
          <a:p>
            <a:endParaRPr lang="en-GB"/>
          </a:p>
        </p:txBody>
      </p:sp>
      <p:sp>
        <p:nvSpPr>
          <p:cNvPr id="5" name="Notes Placeholder 4"/>
          <p:cNvSpPr>
            <a:spLocks noGrp="1"/>
          </p:cNvSpPr>
          <p:nvPr>
            <p:ph type="body" sz="quarter" idx="3"/>
          </p:nvPr>
        </p:nvSpPr>
        <p:spPr>
          <a:xfrm>
            <a:off x="377649" y="4715154"/>
            <a:ext cx="6042378" cy="4466988"/>
          </a:xfrm>
          <a:prstGeom prst="rect">
            <a:avLst/>
          </a:prstGeom>
        </p:spPr>
        <p:txBody>
          <a:bodyPr vert="horz" lIns="94631" tIns="47316" rIns="94631" bIns="47316"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5"/>
          </p:nvPr>
        </p:nvSpPr>
        <p:spPr>
          <a:xfrm>
            <a:off x="5969897" y="9430306"/>
            <a:ext cx="827778" cy="496332"/>
          </a:xfrm>
          <a:prstGeom prst="rect">
            <a:avLst/>
          </a:prstGeom>
        </p:spPr>
        <p:txBody>
          <a:bodyPr vert="horz" lIns="94631" tIns="47316" rIns="94631" bIns="47316" rtlCol="0" anchor="b"/>
          <a:lstStyle>
            <a:lvl1pPr algn="r">
              <a:defRPr sz="1200">
                <a:latin typeface="Arial" panose="020B0604020202020204" pitchFamily="34" charset="0"/>
                <a:cs typeface="Arial" panose="020B0604020202020204" pitchFamily="34" charset="0"/>
              </a:defRPr>
            </a:lvl1pPr>
          </a:lstStyle>
          <a:p>
            <a:fld id="{49DD4D23-C98A-435E-AE88-9061F8349B02}" type="slidenum">
              <a:rPr lang="en-GB" smtClean="0"/>
              <a:pPr/>
              <a:t>‹#›</a:t>
            </a:fld>
            <a:endParaRPr lang="en-GB"/>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1219170" rtl="0" eaLnBrk="1" latinLnBrk="0" hangingPunct="1">
      <a:defRPr sz="1333" kern="1200">
        <a:solidFill>
          <a:schemeClr val="tx1"/>
        </a:solidFill>
        <a:latin typeface="Arial Nova" panose="020B0504020202020204" pitchFamily="34" charset="0"/>
        <a:ea typeface="+mn-ea"/>
        <a:cs typeface="Arial" panose="020B0604020202020204" pitchFamily="34" charset="0"/>
      </a:defRPr>
    </a:lvl1pPr>
    <a:lvl2pPr marL="609585" algn="l" defTabSz="1219170" rtl="0" eaLnBrk="1" latinLnBrk="0" hangingPunct="1">
      <a:defRPr sz="1333" kern="1200">
        <a:solidFill>
          <a:schemeClr val="tx1"/>
        </a:solidFill>
        <a:latin typeface="Arial Nova" panose="020B0504020202020204" pitchFamily="34" charset="0"/>
        <a:ea typeface="+mn-ea"/>
        <a:cs typeface="Arial" panose="020B0604020202020204" pitchFamily="34" charset="0"/>
      </a:defRPr>
    </a:lvl2pPr>
    <a:lvl3pPr marL="1219170" algn="l" defTabSz="1219170" rtl="0" eaLnBrk="1" latinLnBrk="0" hangingPunct="1">
      <a:defRPr sz="1333" kern="1200">
        <a:solidFill>
          <a:schemeClr val="tx1"/>
        </a:solidFill>
        <a:latin typeface="Arial Nova" panose="020B0504020202020204" pitchFamily="34" charset="0"/>
        <a:ea typeface="+mn-ea"/>
        <a:cs typeface="Arial" panose="020B0604020202020204" pitchFamily="34" charset="0"/>
      </a:defRPr>
    </a:lvl3pPr>
    <a:lvl4pPr marL="1828754" algn="l" defTabSz="1219170" rtl="0" eaLnBrk="1" latinLnBrk="0" hangingPunct="1">
      <a:defRPr sz="1333" kern="1200">
        <a:solidFill>
          <a:schemeClr val="tx1"/>
        </a:solidFill>
        <a:latin typeface="Arial Nova" panose="020B0504020202020204" pitchFamily="34" charset="0"/>
        <a:ea typeface="+mn-ea"/>
        <a:cs typeface="Arial" panose="020B0604020202020204" pitchFamily="34" charset="0"/>
      </a:defRPr>
    </a:lvl4pPr>
    <a:lvl5pPr marL="2438339" algn="l" defTabSz="1219170" rtl="0" eaLnBrk="1" latinLnBrk="0" hangingPunct="1">
      <a:defRPr sz="1333" kern="1200">
        <a:solidFill>
          <a:schemeClr val="tx1"/>
        </a:solidFill>
        <a:latin typeface="Arial Nova" panose="020B0504020202020204" pitchFamily="34" charset="0"/>
        <a:ea typeface="+mn-ea"/>
        <a:cs typeface="Arial" panose="020B0604020202020204" pitchFamily="34" charset="0"/>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4538"/>
            <a:ext cx="4959350" cy="3721100"/>
          </a:xfrm>
        </p:spPr>
      </p:sp>
      <p:sp>
        <p:nvSpPr>
          <p:cNvPr id="3" name="Notes Placeholder 2"/>
          <p:cNvSpPr>
            <a:spLocks noGrp="1"/>
          </p:cNvSpPr>
          <p:nvPr>
            <p:ph type="body" idx="1"/>
          </p:nvPr>
        </p:nvSpPr>
        <p:spPr/>
        <p:txBody>
          <a:bodyPr/>
          <a:lstStyle/>
          <a:p>
            <a:r>
              <a:rPr lang="en-GB" dirty="0"/>
              <a:t>Thank you for the opportunity to speak. Intro self, Centre for Rural Health.  Nurse.  </a:t>
            </a:r>
          </a:p>
          <a:p>
            <a:endParaRPr lang="en-GB" dirty="0"/>
          </a:p>
          <a:p>
            <a:r>
              <a:rPr lang="en-GB" dirty="0"/>
              <a:t>Purpose share with you the findings of our evaluation of Project ECHO in Care Homes. </a:t>
            </a:r>
          </a:p>
          <a:p>
            <a:endParaRPr lang="en-GB" dirty="0"/>
          </a:p>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Problem: Residents care has increased in complexity. </a:t>
            </a:r>
            <a:r>
              <a:rPr lang="en-GB" sz="1800" kern="100" dirty="0">
                <a:effectLst/>
                <a:latin typeface="Arial" panose="020B0604020202020204" pitchFamily="34" charset="0"/>
                <a:ea typeface="Calibri" panose="020F0502020204030204" pitchFamily="34" charset="0"/>
                <a:cs typeface="Times New Roman" panose="02020603050405020304" pitchFamily="18" charset="0"/>
              </a:rPr>
              <a:t>This requires an educated care home workforce with access to specialist care when needed.  This is not always easy due to workforce shortages within the care home sector and limited access to specialist support.  Other services often don’t have the resource to support staff and residents in care homes.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a:t>
            </a:fld>
            <a:endParaRPr lang="en-GB"/>
          </a:p>
        </p:txBody>
      </p:sp>
    </p:spTree>
    <p:extLst>
      <p:ext uri="{BB962C8B-B14F-4D97-AF65-F5344CB8AC3E}">
        <p14:creationId xmlns:p14="http://schemas.microsoft.com/office/powerpoint/2010/main" val="753614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57EFBB-B079-492B-8410-32D69A781453}" type="slidenum">
              <a:rPr lang="en-GB" smtClean="0"/>
              <a:t>11</a:t>
            </a:fld>
            <a:endParaRPr lang="en-GB" dirty="0"/>
          </a:p>
        </p:txBody>
      </p:sp>
    </p:spTree>
    <p:extLst>
      <p:ext uri="{BB962C8B-B14F-4D97-AF65-F5344CB8AC3E}">
        <p14:creationId xmlns:p14="http://schemas.microsoft.com/office/powerpoint/2010/main" val="3450089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57EFBB-B079-492B-8410-32D69A781453}" type="slidenum">
              <a:rPr lang="en-GB" smtClean="0"/>
              <a:t>12</a:t>
            </a:fld>
            <a:endParaRPr lang="en-GB" dirty="0"/>
          </a:p>
        </p:txBody>
      </p:sp>
    </p:spTree>
    <p:extLst>
      <p:ext uri="{BB962C8B-B14F-4D97-AF65-F5344CB8AC3E}">
        <p14:creationId xmlns:p14="http://schemas.microsoft.com/office/powerpoint/2010/main" val="2971699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57EFBB-B079-492B-8410-32D69A781453}" type="slidenum">
              <a:rPr lang="en-GB" smtClean="0"/>
              <a:t>13</a:t>
            </a:fld>
            <a:endParaRPr lang="en-GB" dirty="0"/>
          </a:p>
        </p:txBody>
      </p:sp>
    </p:spTree>
    <p:extLst>
      <p:ext uri="{BB962C8B-B14F-4D97-AF65-F5344CB8AC3E}">
        <p14:creationId xmlns:p14="http://schemas.microsoft.com/office/powerpoint/2010/main" val="461929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C57EFBB-B079-492B-8410-32D69A781453}" type="slidenum">
              <a:rPr lang="en-GB" smtClean="0"/>
              <a:t>14</a:t>
            </a:fld>
            <a:endParaRPr lang="en-GB" dirty="0"/>
          </a:p>
        </p:txBody>
      </p:sp>
    </p:spTree>
    <p:extLst>
      <p:ext uri="{BB962C8B-B14F-4D97-AF65-F5344CB8AC3E}">
        <p14:creationId xmlns:p14="http://schemas.microsoft.com/office/powerpoint/2010/main" val="31656217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C57EFBB-B079-492B-8410-32D69A781453}" type="slidenum">
              <a:rPr lang="en-GB" smtClean="0"/>
              <a:t>15</a:t>
            </a:fld>
            <a:endParaRPr lang="en-GB" dirty="0"/>
          </a:p>
        </p:txBody>
      </p:sp>
    </p:spTree>
    <p:extLst>
      <p:ext uri="{BB962C8B-B14F-4D97-AF65-F5344CB8AC3E}">
        <p14:creationId xmlns:p14="http://schemas.microsoft.com/office/powerpoint/2010/main" val="1807516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Arial" panose="020B0604020202020204" pitchFamily="34" charset="0"/>
                <a:ea typeface="Calibri" panose="020F0502020204030204" pitchFamily="34" charset="0"/>
              </a:rPr>
              <a:t>ECHO was originally developed to support the care of people living with Hepatitis C in remote areas.  However, the model has since been used across over 100 complex conditions and over 45 countries</a:t>
            </a:r>
            <a:r>
              <a:rPr lang="en-GB" sz="1800" baseline="30000" dirty="0">
                <a:effectLst/>
                <a:latin typeface="Arial" panose="020B0604020202020204" pitchFamily="34" charset="0"/>
                <a:ea typeface="Calibri" panose="020F0502020204030204" pitchFamily="34" charset="0"/>
              </a:rPr>
              <a:t>1</a:t>
            </a:r>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a:t>
            </a:fld>
            <a:endParaRPr lang="en-GB"/>
          </a:p>
        </p:txBody>
      </p:sp>
    </p:spTree>
    <p:extLst>
      <p:ext uri="{BB962C8B-B14F-4D97-AF65-F5344CB8AC3E}">
        <p14:creationId xmlns:p14="http://schemas.microsoft.com/office/powerpoint/2010/main" val="3864976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800" dirty="0">
                <a:effectLst/>
                <a:latin typeface="Arial" panose="020B0604020202020204" pitchFamily="34" charset="0"/>
                <a:ea typeface="Times New Roman" panose="02020603050405020304" pitchFamily="18" charset="0"/>
                <a:cs typeface="Calibri" panose="020F0502020204030204" pitchFamily="34" charset="0"/>
              </a:rPr>
              <a:t>During ECHO sessions, experts at hub sites connect with local providers at spoke sites (e.g., care homes) via VC. A typical ECHO programme will run for 4 to 6 sessions of 60 to 90-minutes duration in which experts deliver a brief didactic presentation. Care home staff then present anonymised resident cases. Together, subject experts and care home staff discuss the cases and share recommendations for best practice. The continuous loop of learning, mentoring, and peer support makes ECHO unique compared to other online learning modalities</a:t>
            </a:r>
            <a:r>
              <a:rPr lang="en-GB" sz="1800" baseline="30000" dirty="0">
                <a:effectLst/>
                <a:latin typeface="Arial" panose="020B0604020202020204" pitchFamily="34" charset="0"/>
                <a:ea typeface="Times New Roman" panose="02020603050405020304" pitchFamily="18" charset="0"/>
                <a:cs typeface="Calibri" panose="020F0502020204030204" pitchFamily="34" charset="0"/>
              </a:rPr>
              <a:t>13</a:t>
            </a:r>
            <a:r>
              <a:rPr lang="en-GB" sz="1800" dirty="0">
                <a:effectLst/>
                <a:latin typeface="Arial" panose="020B0604020202020204" pitchFamily="34" charset="0"/>
                <a:ea typeface="Times New Roman" panose="02020603050405020304" pitchFamily="18" charset="0"/>
                <a:cs typeface="Calibri" panose="020F0502020204030204" pitchFamily="34" charset="0"/>
              </a:rPr>
              <a:t>.  ECHO is underpinned by an ‘all teach, all learn’ ethos</a:t>
            </a:r>
            <a:r>
              <a:rPr lang="en-GB" sz="1800" baseline="30000" dirty="0">
                <a:effectLst/>
                <a:latin typeface="Arial" panose="020B0604020202020204" pitchFamily="34" charset="0"/>
                <a:ea typeface="Times New Roman" panose="02020603050405020304" pitchFamily="18" charset="0"/>
                <a:cs typeface="Calibri" panose="020F0502020204030204" pitchFamily="34" charset="0"/>
              </a:rPr>
              <a:t>14</a:t>
            </a:r>
            <a:r>
              <a:rPr lang="en-GB" sz="1800" dirty="0">
                <a:effectLst/>
                <a:latin typeface="Arial" panose="020B0604020202020204" pitchFamily="34" charset="0"/>
                <a:ea typeface="Times New Roman" panose="02020603050405020304" pitchFamily="18" charset="0"/>
                <a:cs typeface="Calibri" panose="020F0502020204030204" pitchFamily="34" charset="0"/>
              </a:rPr>
              <a:t> and is underpinned by educational principles of Social Cognitive Theory</a:t>
            </a:r>
            <a:r>
              <a:rPr lang="en-GB" sz="1800" baseline="30000" dirty="0">
                <a:effectLst/>
                <a:latin typeface="Arial" panose="020B0604020202020204" pitchFamily="34" charset="0"/>
                <a:ea typeface="Times New Roman" panose="02020603050405020304" pitchFamily="18" charset="0"/>
                <a:cs typeface="Calibri" panose="020F0502020204030204" pitchFamily="34" charset="0"/>
              </a:rPr>
              <a:t>15</a:t>
            </a:r>
            <a:r>
              <a:rPr lang="en-GB" sz="1800" dirty="0">
                <a:effectLst/>
                <a:latin typeface="Arial" panose="020B0604020202020204" pitchFamily="34" charset="0"/>
                <a:ea typeface="Times New Roman" panose="02020603050405020304" pitchFamily="18" charset="0"/>
                <a:cs typeface="Calibri" panose="020F0502020204030204" pitchFamily="34" charset="0"/>
              </a:rPr>
              <a:t>, Situated Learning Theory</a:t>
            </a:r>
            <a:r>
              <a:rPr lang="en-GB" sz="1800" baseline="30000" dirty="0">
                <a:effectLst/>
                <a:latin typeface="Arial" panose="020B0604020202020204" pitchFamily="34" charset="0"/>
                <a:ea typeface="Times New Roman" panose="02020603050405020304" pitchFamily="18" charset="0"/>
                <a:cs typeface="Calibri" panose="020F0502020204030204" pitchFamily="34" charset="0"/>
              </a:rPr>
              <a:t>16</a:t>
            </a:r>
            <a:r>
              <a:rPr lang="en-GB" sz="1800" dirty="0">
                <a:effectLst/>
                <a:latin typeface="Arial" panose="020B0604020202020204" pitchFamily="34" charset="0"/>
                <a:ea typeface="Times New Roman" panose="02020603050405020304" pitchFamily="18" charset="0"/>
                <a:cs typeface="Calibri" panose="020F0502020204030204" pitchFamily="34" charset="0"/>
              </a:rPr>
              <a:t>, and Community of Practice Theory</a:t>
            </a:r>
            <a:r>
              <a:rPr lang="en-GB" sz="1800" baseline="30000" dirty="0">
                <a:effectLst/>
                <a:latin typeface="Arial" panose="020B0604020202020204" pitchFamily="34" charset="0"/>
                <a:ea typeface="Times New Roman" panose="02020603050405020304" pitchFamily="18" charset="0"/>
                <a:cs typeface="Calibri" panose="020F0502020204030204" pitchFamily="34" charset="0"/>
              </a:rPr>
              <a:t>17</a:t>
            </a:r>
            <a:r>
              <a:rPr lang="en-GB" sz="1800" dirty="0">
                <a:effectLst/>
                <a:latin typeface="Arial" panose="020B0604020202020204" pitchFamily="34" charset="0"/>
                <a:ea typeface="Times New Roman" panose="02020603050405020304" pitchFamily="18" charset="0"/>
                <a:cs typeface="Calibri" panose="020F0502020204030204" pitchFamily="34" charset="0"/>
              </a:rPr>
              <a:t> (</a:t>
            </a:r>
            <a:r>
              <a:rPr lang="en-GB" sz="1800" b="1" dirty="0">
                <a:effectLst/>
                <a:latin typeface="Arial" panose="020B0604020202020204" pitchFamily="34" charset="0"/>
                <a:ea typeface="Times New Roman" panose="02020603050405020304" pitchFamily="18" charset="0"/>
                <a:cs typeface="Calibri" panose="020F0502020204030204" pitchFamily="34" charset="0"/>
              </a:rPr>
              <a:t>Box 1)</a:t>
            </a:r>
            <a:r>
              <a:rPr lang="en-GB" sz="1800" dirty="0">
                <a:effectLst/>
                <a:latin typeface="Arial" panose="020B0604020202020204" pitchFamily="34" charset="0"/>
                <a:ea typeface="Times New Roman" panose="02020603050405020304" pitchFamily="18" charset="0"/>
                <a:cs typeface="Calibri" panose="020F0502020204030204" pitchFamily="34" charset="0"/>
              </a:rPr>
              <a:t>. In summary,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the ECHO methodology uses technology to spread expert knowledge to providers using case-based learning to enable best practice and reduce educational disparities. </a:t>
            </a:r>
            <a:endParaRPr lang="en-IE" dirty="0"/>
          </a:p>
        </p:txBody>
      </p:sp>
      <p:sp>
        <p:nvSpPr>
          <p:cNvPr id="4" name="Slide Number Placeholder 3"/>
          <p:cNvSpPr>
            <a:spLocks noGrp="1"/>
          </p:cNvSpPr>
          <p:nvPr>
            <p:ph type="sldNum" sz="quarter" idx="5"/>
          </p:nvPr>
        </p:nvSpPr>
        <p:spPr/>
        <p:txBody>
          <a:bodyPr/>
          <a:lstStyle/>
          <a:p>
            <a:fld id="{9C57EFBB-B079-492B-8410-32D69A781453}" type="slidenum">
              <a:rPr lang="en-GB" smtClean="0"/>
              <a:t>3</a:t>
            </a:fld>
            <a:endParaRPr lang="en-GB" dirty="0"/>
          </a:p>
        </p:txBody>
      </p:sp>
    </p:spTree>
    <p:extLst>
      <p:ext uri="{BB962C8B-B14F-4D97-AF65-F5344CB8AC3E}">
        <p14:creationId xmlns:p14="http://schemas.microsoft.com/office/powerpoint/2010/main" val="932840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9C57EFBB-B079-492B-8410-32D69A781453}" type="slidenum">
              <a:rPr lang="en-GB" smtClean="0"/>
              <a:t>4</a:t>
            </a:fld>
            <a:endParaRPr lang="en-GB" dirty="0"/>
          </a:p>
        </p:txBody>
      </p:sp>
    </p:spTree>
    <p:extLst>
      <p:ext uri="{BB962C8B-B14F-4D97-AF65-F5344CB8AC3E}">
        <p14:creationId xmlns:p14="http://schemas.microsoft.com/office/powerpoint/2010/main" val="1126018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9C57EFBB-B079-492B-8410-32D69A781453}" type="slidenum">
              <a:rPr lang="en-GB" smtClean="0"/>
              <a:t>5</a:t>
            </a:fld>
            <a:endParaRPr lang="en-GB" dirty="0"/>
          </a:p>
        </p:txBody>
      </p:sp>
    </p:spTree>
    <p:extLst>
      <p:ext uri="{BB962C8B-B14F-4D97-AF65-F5344CB8AC3E}">
        <p14:creationId xmlns:p14="http://schemas.microsoft.com/office/powerpoint/2010/main" val="292539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57EFBB-B079-492B-8410-32D69A781453}" type="slidenum">
              <a:rPr lang="en-GB" smtClean="0"/>
              <a:t>6</a:t>
            </a:fld>
            <a:endParaRPr lang="en-GB" dirty="0"/>
          </a:p>
        </p:txBody>
      </p:sp>
    </p:spTree>
    <p:extLst>
      <p:ext uri="{BB962C8B-B14F-4D97-AF65-F5344CB8AC3E}">
        <p14:creationId xmlns:p14="http://schemas.microsoft.com/office/powerpoint/2010/main" val="1658674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57EFBB-B079-492B-8410-32D69A781453}" type="slidenum">
              <a:rPr lang="en-GB" smtClean="0"/>
              <a:t>8</a:t>
            </a:fld>
            <a:endParaRPr lang="en-GB" dirty="0"/>
          </a:p>
        </p:txBody>
      </p:sp>
    </p:spTree>
    <p:extLst>
      <p:ext uri="{BB962C8B-B14F-4D97-AF65-F5344CB8AC3E}">
        <p14:creationId xmlns:p14="http://schemas.microsoft.com/office/powerpoint/2010/main" val="1411446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57EFBB-B079-492B-8410-32D69A781453}" type="slidenum">
              <a:rPr lang="en-GB" smtClean="0"/>
              <a:t>9</a:t>
            </a:fld>
            <a:endParaRPr lang="en-GB" dirty="0"/>
          </a:p>
        </p:txBody>
      </p:sp>
    </p:spTree>
    <p:extLst>
      <p:ext uri="{BB962C8B-B14F-4D97-AF65-F5344CB8AC3E}">
        <p14:creationId xmlns:p14="http://schemas.microsoft.com/office/powerpoint/2010/main" val="3536154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57EFBB-B079-492B-8410-32D69A781453}" type="slidenum">
              <a:rPr lang="en-GB" smtClean="0"/>
              <a:t>10</a:t>
            </a:fld>
            <a:endParaRPr lang="en-GB" dirty="0"/>
          </a:p>
        </p:txBody>
      </p:sp>
    </p:spTree>
    <p:extLst>
      <p:ext uri="{BB962C8B-B14F-4D97-AF65-F5344CB8AC3E}">
        <p14:creationId xmlns:p14="http://schemas.microsoft.com/office/powerpoint/2010/main" val="3536127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Main Image Title Slide Opt1">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xmlns="" id="{B5E7D301-270E-4902-8C5E-39E30B3595A3}"/>
              </a:ext>
            </a:extLst>
          </p:cNvPr>
          <p:cNvSpPr>
            <a:spLocks noGrp="1"/>
          </p:cNvSpPr>
          <p:nvPr>
            <p:ph type="pic" sz="quarter" idx="10" hasCustomPrompt="1"/>
          </p:nvPr>
        </p:nvSpPr>
        <p:spPr>
          <a:xfrm>
            <a:off x="0" y="0"/>
            <a:ext cx="9144000" cy="6858000"/>
          </a:xfrm>
          <a:solidFill>
            <a:srgbClr val="969696"/>
          </a:solidFill>
        </p:spPr>
        <p:txBody>
          <a:bodyPr tIns="2160000"/>
          <a:lstStyle>
            <a:lvl1pPr algn="ctr">
              <a:defRPr>
                <a:solidFill>
                  <a:schemeClr val="bg2"/>
                </a:solidFill>
              </a:defRPr>
            </a:lvl1pPr>
          </a:lstStyle>
          <a:p>
            <a:r>
              <a:rPr lang="en-GB" dirty="0"/>
              <a:t>Insert image here</a:t>
            </a:r>
          </a:p>
        </p:txBody>
      </p:sp>
      <p:sp>
        <p:nvSpPr>
          <p:cNvPr id="2" name="Title 1"/>
          <p:cNvSpPr>
            <a:spLocks noGrp="1"/>
          </p:cNvSpPr>
          <p:nvPr>
            <p:ph type="ctrTitle"/>
          </p:nvPr>
        </p:nvSpPr>
        <p:spPr>
          <a:xfrm>
            <a:off x="376239" y="3429000"/>
            <a:ext cx="3826800" cy="2383781"/>
          </a:xfrm>
        </p:spPr>
        <p:txBody>
          <a:bodyPr/>
          <a:lstStyle>
            <a:lvl1pPr algn="l">
              <a:lnSpc>
                <a:spcPts val="6300"/>
              </a:lnSpc>
              <a:defRPr sz="6000">
                <a:solidFill>
                  <a:schemeClr val="bg1"/>
                </a:solidFill>
              </a:defRPr>
            </a:lvl1pPr>
          </a:lstStyle>
          <a:p>
            <a:r>
              <a:rPr lang="en-GB"/>
              <a:t>Click to edit Master title style</a:t>
            </a:r>
            <a:endParaRPr lang="en-GB" dirty="0"/>
          </a:p>
        </p:txBody>
      </p:sp>
      <p:sp>
        <p:nvSpPr>
          <p:cNvPr id="3" name="Subtitle 2"/>
          <p:cNvSpPr>
            <a:spLocks noGrp="1"/>
          </p:cNvSpPr>
          <p:nvPr>
            <p:ph type="subTitle" idx="1"/>
          </p:nvPr>
        </p:nvSpPr>
        <p:spPr>
          <a:xfrm>
            <a:off x="376238" y="5981702"/>
            <a:ext cx="7772399" cy="596900"/>
          </a:xfrm>
        </p:spPr>
        <p:txBody>
          <a:bodyPr/>
          <a:lstStyle>
            <a:lvl1pPr marL="0" indent="0" algn="l">
              <a:buNone/>
              <a:defRPr sz="2051" b="0">
                <a:solidFill>
                  <a:schemeClr val="bg1"/>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GB"/>
              <a:t>Click to edit Master subtitle style</a:t>
            </a:r>
            <a:endParaRPr lang="en-GB" dirty="0"/>
          </a:p>
        </p:txBody>
      </p:sp>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ck Title Slide Blu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7200" y="3168000"/>
            <a:ext cx="4759200" cy="3417600"/>
          </a:xfrm>
        </p:spPr>
        <p:txBody>
          <a:bodyPr/>
          <a:lstStyle>
            <a:lvl1pPr algn="l">
              <a:lnSpc>
                <a:spcPts val="6300"/>
              </a:lnSpc>
              <a:defRPr sz="6000">
                <a:solidFill>
                  <a:schemeClr val="bg1"/>
                </a:solidFill>
              </a:defRPr>
            </a:lvl1pPr>
          </a:lstStyle>
          <a:p>
            <a:r>
              <a:rPr lang="en-GB"/>
              <a:t>Click to edit Master title style</a:t>
            </a:r>
            <a:endParaRPr lang="en-GB" dirty="0"/>
          </a:p>
        </p:txBody>
      </p:sp>
      <p:pic>
        <p:nvPicPr>
          <p:cNvPr id="7" name="Picture 6" descr="Logo&#10;&#10;Description automatically generated with low confidence">
            <a:extLst>
              <a:ext uri="{FF2B5EF4-FFF2-40B4-BE49-F238E27FC236}">
                <a16:creationId xmlns:a16="http://schemas.microsoft.com/office/drawing/2014/main" xmlns="" id="{3B93F6C8-E3D1-45E7-AEF0-D773C0D92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1919" y="2230430"/>
            <a:ext cx="524792" cy="698199"/>
          </a:xfrm>
          <a:prstGeom prst="rect">
            <a:avLst/>
          </a:prstGeom>
        </p:spPr>
      </p:pic>
      <p:pic>
        <p:nvPicPr>
          <p:cNvPr id="9" name="Picture 8" descr="Logo&#10;&#10;Description automatically generated with low confidence">
            <a:extLst>
              <a:ext uri="{FF2B5EF4-FFF2-40B4-BE49-F238E27FC236}">
                <a16:creationId xmlns:a16="http://schemas.microsoft.com/office/drawing/2014/main" xmlns="" id="{201007D3-B127-4777-8574-49F634535B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72923" y="1"/>
            <a:ext cx="524792" cy="698199"/>
          </a:xfrm>
          <a:prstGeom prst="rect">
            <a:avLst/>
          </a:prstGeom>
        </p:spPr>
      </p:pic>
      <p:pic>
        <p:nvPicPr>
          <p:cNvPr id="11" name="Picture 10" descr="Logo&#10;&#10;Description automatically generated with low confidence">
            <a:extLst>
              <a:ext uri="{FF2B5EF4-FFF2-40B4-BE49-F238E27FC236}">
                <a16:creationId xmlns:a16="http://schemas.microsoft.com/office/drawing/2014/main" xmlns="" id="{94A167B0-9B25-4F37-A7A2-C4A8FA6FEF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9208" y="666299"/>
            <a:ext cx="524792" cy="698199"/>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xmlns="" id="{BE557B97-FC1D-44C7-86E1-03C659FB6F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4416" y="1331993"/>
            <a:ext cx="524792" cy="698199"/>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xmlns="" id="{6E1F2DDB-309D-447C-83ED-BFA7CE0D50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1532231"/>
            <a:ext cx="524792" cy="698199"/>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xmlns="" id="{00E9EC2A-0537-42ED-8B5E-677F2B8BB5B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8541" y="4976673"/>
            <a:ext cx="524792" cy="698199"/>
          </a:xfrm>
          <a:prstGeom prst="rect">
            <a:avLst/>
          </a:prstGeom>
        </p:spPr>
      </p:pic>
      <p:pic>
        <p:nvPicPr>
          <p:cNvPr id="15" name="Picture 14" descr="Logo&#10;&#10;Description automatically generated with low confidence">
            <a:extLst>
              <a:ext uri="{FF2B5EF4-FFF2-40B4-BE49-F238E27FC236}">
                <a16:creationId xmlns:a16="http://schemas.microsoft.com/office/drawing/2014/main" xmlns="" id="{59FE0126-5B27-4383-9F78-FD3BC9CA641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1075" y="5659430"/>
            <a:ext cx="524792" cy="698199"/>
          </a:xfrm>
          <a:prstGeom prst="rect">
            <a:avLst/>
          </a:prstGeom>
        </p:spPr>
      </p:pic>
      <p:pic>
        <p:nvPicPr>
          <p:cNvPr id="16" name="Picture 15" descr="Logo&#10;&#10;Description automatically generated with low confidence">
            <a:extLst>
              <a:ext uri="{FF2B5EF4-FFF2-40B4-BE49-F238E27FC236}">
                <a16:creationId xmlns:a16="http://schemas.microsoft.com/office/drawing/2014/main" xmlns="" id="{39ABFCCC-F509-4557-B1EF-CD8174D6B6F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9208" y="4620893"/>
            <a:ext cx="524792" cy="698199"/>
          </a:xfrm>
          <a:prstGeom prst="rect">
            <a:avLst/>
          </a:prstGeom>
        </p:spPr>
      </p:pic>
      <p:pic>
        <p:nvPicPr>
          <p:cNvPr id="17" name="Picture 16" descr="Logo&#10;&#10;Description automatically generated with low confidence">
            <a:extLst>
              <a:ext uri="{FF2B5EF4-FFF2-40B4-BE49-F238E27FC236}">
                <a16:creationId xmlns:a16="http://schemas.microsoft.com/office/drawing/2014/main" xmlns="" id="{D860764F-6F61-47A5-8F80-0C254360B7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3853737"/>
            <a:ext cx="524792" cy="698199"/>
          </a:xfrm>
          <a:prstGeom prst="rect">
            <a:avLst/>
          </a:prstGeom>
        </p:spPr>
      </p:pic>
      <p:pic>
        <p:nvPicPr>
          <p:cNvPr id="18" name="Picture 17" descr="Logo&#10;&#10;Description automatically generated with low confidence">
            <a:extLst>
              <a:ext uri="{FF2B5EF4-FFF2-40B4-BE49-F238E27FC236}">
                <a16:creationId xmlns:a16="http://schemas.microsoft.com/office/drawing/2014/main" xmlns="" id="{E1B12AC0-D4A9-44D5-8F64-F8D37E4F341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1919" y="3155539"/>
            <a:ext cx="524792" cy="69819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xmlns="" id="{4BD92C0D-3301-4B5F-8968-4D9BFFD83EF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6451" y="3159802"/>
            <a:ext cx="524792" cy="698199"/>
          </a:xfrm>
          <a:prstGeom prst="rect">
            <a:avLst/>
          </a:prstGeom>
        </p:spPr>
      </p:pic>
      <p:pic>
        <p:nvPicPr>
          <p:cNvPr id="20" name="Picture 19" descr="Logo&#10;&#10;Description automatically generated with low confidence">
            <a:extLst>
              <a:ext uri="{FF2B5EF4-FFF2-40B4-BE49-F238E27FC236}">
                <a16:creationId xmlns:a16="http://schemas.microsoft.com/office/drawing/2014/main" xmlns="" id="{E825DBDC-29B8-46DD-B6D8-1C25C497F8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4416" y="2695885"/>
            <a:ext cx="524792" cy="698199"/>
          </a:xfrm>
          <a:prstGeom prst="rect">
            <a:avLst/>
          </a:prstGeom>
        </p:spPr>
      </p:pic>
      <p:pic>
        <p:nvPicPr>
          <p:cNvPr id="21" name="Picture 20" descr="Logo&#10;&#10;Description automatically generated with low confidence">
            <a:extLst>
              <a:ext uri="{FF2B5EF4-FFF2-40B4-BE49-F238E27FC236}">
                <a16:creationId xmlns:a16="http://schemas.microsoft.com/office/drawing/2014/main" xmlns="" id="{5A69438D-B0D9-4744-B589-39613E3545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2695885"/>
            <a:ext cx="524792" cy="698199"/>
          </a:xfrm>
          <a:prstGeom prst="rect">
            <a:avLst/>
          </a:prstGeom>
        </p:spPr>
      </p:pic>
      <p:pic>
        <p:nvPicPr>
          <p:cNvPr id="23" name="Picture 22" descr="Logo&#10;&#10;Description automatically generated with low confidence">
            <a:extLst>
              <a:ext uri="{FF2B5EF4-FFF2-40B4-BE49-F238E27FC236}">
                <a16:creationId xmlns:a16="http://schemas.microsoft.com/office/drawing/2014/main" xmlns="" id="{53A5B061-13EF-471D-9E90-22BFA51A1DB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6451" y="2230430"/>
            <a:ext cx="524792" cy="698199"/>
          </a:xfrm>
          <a:prstGeom prst="rect">
            <a:avLst/>
          </a:prstGeom>
        </p:spPr>
      </p:pic>
      <p:sp>
        <p:nvSpPr>
          <p:cNvPr id="4" name="Rectangle 3">
            <a:extLst>
              <a:ext uri="{FF2B5EF4-FFF2-40B4-BE49-F238E27FC236}">
                <a16:creationId xmlns:a16="http://schemas.microsoft.com/office/drawing/2014/main" xmlns="" id="{6AD7AA65-457E-47F1-8B94-F01D86A96A30}"/>
              </a:ext>
            </a:extLst>
          </p:cNvPr>
          <p:cNvSpPr/>
          <p:nvPr userDrawn="1"/>
        </p:nvSpPr>
        <p:spPr>
          <a:xfrm>
            <a:off x="0" y="6786000"/>
            <a:ext cx="9144000" cy="72000"/>
          </a:xfrm>
          <a:prstGeom prst="rect">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2237436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ack Title Slide Orang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7200" y="3168000"/>
            <a:ext cx="4759200" cy="3417600"/>
          </a:xfrm>
        </p:spPr>
        <p:txBody>
          <a:bodyPr/>
          <a:lstStyle>
            <a:lvl1pPr algn="l">
              <a:lnSpc>
                <a:spcPts val="6300"/>
              </a:lnSpc>
              <a:defRPr sz="6000">
                <a:solidFill>
                  <a:schemeClr val="bg1"/>
                </a:solidFill>
              </a:defRPr>
            </a:lvl1pPr>
          </a:lstStyle>
          <a:p>
            <a:r>
              <a:rPr lang="en-GB"/>
              <a:t>Click to edit Master title style</a:t>
            </a:r>
            <a:endParaRPr lang="en-GB" dirty="0"/>
          </a:p>
        </p:txBody>
      </p:sp>
      <p:pic>
        <p:nvPicPr>
          <p:cNvPr id="7" name="Picture 6" descr="Logo&#10;&#10;Description automatically generated with low confidence">
            <a:extLst>
              <a:ext uri="{FF2B5EF4-FFF2-40B4-BE49-F238E27FC236}">
                <a16:creationId xmlns:a16="http://schemas.microsoft.com/office/drawing/2014/main" xmlns="" id="{3B93F6C8-E3D1-45E7-AEF0-D773C0D92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1919" y="2230430"/>
            <a:ext cx="524792" cy="698199"/>
          </a:xfrm>
          <a:prstGeom prst="rect">
            <a:avLst/>
          </a:prstGeom>
        </p:spPr>
      </p:pic>
      <p:pic>
        <p:nvPicPr>
          <p:cNvPr id="9" name="Picture 8" descr="Logo&#10;&#10;Description automatically generated with low confidence">
            <a:extLst>
              <a:ext uri="{FF2B5EF4-FFF2-40B4-BE49-F238E27FC236}">
                <a16:creationId xmlns:a16="http://schemas.microsoft.com/office/drawing/2014/main" xmlns="" id="{201007D3-B127-4777-8574-49F634535B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72923" y="1"/>
            <a:ext cx="524792" cy="698199"/>
          </a:xfrm>
          <a:prstGeom prst="rect">
            <a:avLst/>
          </a:prstGeom>
        </p:spPr>
      </p:pic>
      <p:pic>
        <p:nvPicPr>
          <p:cNvPr id="11" name="Picture 10" descr="Logo&#10;&#10;Description automatically generated with low confidence">
            <a:extLst>
              <a:ext uri="{FF2B5EF4-FFF2-40B4-BE49-F238E27FC236}">
                <a16:creationId xmlns:a16="http://schemas.microsoft.com/office/drawing/2014/main" xmlns="" id="{94A167B0-9B25-4F37-A7A2-C4A8FA6FEF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9208" y="666299"/>
            <a:ext cx="524792" cy="698199"/>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xmlns="" id="{BE557B97-FC1D-44C7-86E1-03C659FB6F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4416" y="1331993"/>
            <a:ext cx="524792" cy="698199"/>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xmlns="" id="{6E1F2DDB-309D-447C-83ED-BFA7CE0D50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1532231"/>
            <a:ext cx="524792" cy="698199"/>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xmlns="" id="{00E9EC2A-0537-42ED-8B5E-677F2B8BB5B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8541" y="4976673"/>
            <a:ext cx="524792" cy="698199"/>
          </a:xfrm>
          <a:prstGeom prst="rect">
            <a:avLst/>
          </a:prstGeom>
        </p:spPr>
      </p:pic>
      <p:pic>
        <p:nvPicPr>
          <p:cNvPr id="15" name="Picture 14" descr="Logo&#10;&#10;Description automatically generated with low confidence">
            <a:extLst>
              <a:ext uri="{FF2B5EF4-FFF2-40B4-BE49-F238E27FC236}">
                <a16:creationId xmlns:a16="http://schemas.microsoft.com/office/drawing/2014/main" xmlns="" id="{59FE0126-5B27-4383-9F78-FD3BC9CA641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1075" y="5659430"/>
            <a:ext cx="524792" cy="698199"/>
          </a:xfrm>
          <a:prstGeom prst="rect">
            <a:avLst/>
          </a:prstGeom>
        </p:spPr>
      </p:pic>
      <p:pic>
        <p:nvPicPr>
          <p:cNvPr id="16" name="Picture 15" descr="Logo&#10;&#10;Description automatically generated with low confidence">
            <a:extLst>
              <a:ext uri="{FF2B5EF4-FFF2-40B4-BE49-F238E27FC236}">
                <a16:creationId xmlns:a16="http://schemas.microsoft.com/office/drawing/2014/main" xmlns="" id="{39ABFCCC-F509-4557-B1EF-CD8174D6B6F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9208" y="4620893"/>
            <a:ext cx="524792" cy="698199"/>
          </a:xfrm>
          <a:prstGeom prst="rect">
            <a:avLst/>
          </a:prstGeom>
        </p:spPr>
      </p:pic>
      <p:pic>
        <p:nvPicPr>
          <p:cNvPr id="17" name="Picture 16" descr="Logo&#10;&#10;Description automatically generated with low confidence">
            <a:extLst>
              <a:ext uri="{FF2B5EF4-FFF2-40B4-BE49-F238E27FC236}">
                <a16:creationId xmlns:a16="http://schemas.microsoft.com/office/drawing/2014/main" xmlns="" id="{D860764F-6F61-47A5-8F80-0C254360B7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3853737"/>
            <a:ext cx="524792" cy="698199"/>
          </a:xfrm>
          <a:prstGeom prst="rect">
            <a:avLst/>
          </a:prstGeom>
        </p:spPr>
      </p:pic>
      <p:pic>
        <p:nvPicPr>
          <p:cNvPr id="18" name="Picture 17" descr="Logo&#10;&#10;Description automatically generated with low confidence">
            <a:extLst>
              <a:ext uri="{FF2B5EF4-FFF2-40B4-BE49-F238E27FC236}">
                <a16:creationId xmlns:a16="http://schemas.microsoft.com/office/drawing/2014/main" xmlns="" id="{E1B12AC0-D4A9-44D5-8F64-F8D37E4F341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1919" y="3155539"/>
            <a:ext cx="524792" cy="69819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xmlns="" id="{4BD92C0D-3301-4B5F-8968-4D9BFFD83EF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6451" y="3159802"/>
            <a:ext cx="524792" cy="698199"/>
          </a:xfrm>
          <a:prstGeom prst="rect">
            <a:avLst/>
          </a:prstGeom>
        </p:spPr>
      </p:pic>
      <p:pic>
        <p:nvPicPr>
          <p:cNvPr id="20" name="Picture 19" descr="Logo&#10;&#10;Description automatically generated with low confidence">
            <a:extLst>
              <a:ext uri="{FF2B5EF4-FFF2-40B4-BE49-F238E27FC236}">
                <a16:creationId xmlns:a16="http://schemas.microsoft.com/office/drawing/2014/main" xmlns="" id="{E825DBDC-29B8-46DD-B6D8-1C25C497F8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4416" y="2695885"/>
            <a:ext cx="524792" cy="698199"/>
          </a:xfrm>
          <a:prstGeom prst="rect">
            <a:avLst/>
          </a:prstGeom>
        </p:spPr>
      </p:pic>
      <p:pic>
        <p:nvPicPr>
          <p:cNvPr id="21" name="Picture 20" descr="Logo&#10;&#10;Description automatically generated with low confidence">
            <a:extLst>
              <a:ext uri="{FF2B5EF4-FFF2-40B4-BE49-F238E27FC236}">
                <a16:creationId xmlns:a16="http://schemas.microsoft.com/office/drawing/2014/main" xmlns="" id="{5A69438D-B0D9-4744-B589-39613E3545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2695885"/>
            <a:ext cx="524792" cy="698199"/>
          </a:xfrm>
          <a:prstGeom prst="rect">
            <a:avLst/>
          </a:prstGeom>
        </p:spPr>
      </p:pic>
      <p:pic>
        <p:nvPicPr>
          <p:cNvPr id="23" name="Picture 22" descr="Logo&#10;&#10;Description automatically generated with low confidence">
            <a:extLst>
              <a:ext uri="{FF2B5EF4-FFF2-40B4-BE49-F238E27FC236}">
                <a16:creationId xmlns:a16="http://schemas.microsoft.com/office/drawing/2014/main" xmlns="" id="{53A5B061-13EF-471D-9E90-22BFA51A1DB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6451" y="2230430"/>
            <a:ext cx="524792" cy="698199"/>
          </a:xfrm>
          <a:prstGeom prst="rect">
            <a:avLst/>
          </a:prstGeom>
        </p:spPr>
      </p:pic>
      <p:sp>
        <p:nvSpPr>
          <p:cNvPr id="4" name="Rectangle 3">
            <a:extLst>
              <a:ext uri="{FF2B5EF4-FFF2-40B4-BE49-F238E27FC236}">
                <a16:creationId xmlns:a16="http://schemas.microsoft.com/office/drawing/2014/main" xmlns="" id="{6AD7AA65-457E-47F1-8B94-F01D86A96A30}"/>
              </a:ext>
            </a:extLst>
          </p:cNvPr>
          <p:cNvSpPr/>
          <p:nvPr userDrawn="1"/>
        </p:nvSpPr>
        <p:spPr>
          <a:xfrm>
            <a:off x="0" y="6786000"/>
            <a:ext cx="9144000" cy="72000"/>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2347728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ck Title Slide Yellow">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7200" y="3168000"/>
            <a:ext cx="4759200" cy="3417600"/>
          </a:xfrm>
        </p:spPr>
        <p:txBody>
          <a:bodyPr/>
          <a:lstStyle>
            <a:lvl1pPr algn="l">
              <a:lnSpc>
                <a:spcPts val="6300"/>
              </a:lnSpc>
              <a:defRPr sz="6000">
                <a:solidFill>
                  <a:schemeClr val="bg1"/>
                </a:solidFill>
              </a:defRPr>
            </a:lvl1pPr>
          </a:lstStyle>
          <a:p>
            <a:r>
              <a:rPr lang="en-GB"/>
              <a:t>Click to edit Master title style</a:t>
            </a:r>
            <a:endParaRPr lang="en-GB" dirty="0"/>
          </a:p>
        </p:txBody>
      </p:sp>
      <p:pic>
        <p:nvPicPr>
          <p:cNvPr id="7" name="Picture 6" descr="Logo&#10;&#10;Description automatically generated with low confidence">
            <a:extLst>
              <a:ext uri="{FF2B5EF4-FFF2-40B4-BE49-F238E27FC236}">
                <a16:creationId xmlns:a16="http://schemas.microsoft.com/office/drawing/2014/main" xmlns="" id="{3B93F6C8-E3D1-45E7-AEF0-D773C0D92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1919" y="2230430"/>
            <a:ext cx="524792" cy="698199"/>
          </a:xfrm>
          <a:prstGeom prst="rect">
            <a:avLst/>
          </a:prstGeom>
        </p:spPr>
      </p:pic>
      <p:pic>
        <p:nvPicPr>
          <p:cNvPr id="9" name="Picture 8" descr="Logo&#10;&#10;Description automatically generated with low confidence">
            <a:extLst>
              <a:ext uri="{FF2B5EF4-FFF2-40B4-BE49-F238E27FC236}">
                <a16:creationId xmlns:a16="http://schemas.microsoft.com/office/drawing/2014/main" xmlns="" id="{201007D3-B127-4777-8574-49F634535B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72923" y="1"/>
            <a:ext cx="524792" cy="698199"/>
          </a:xfrm>
          <a:prstGeom prst="rect">
            <a:avLst/>
          </a:prstGeom>
        </p:spPr>
      </p:pic>
      <p:pic>
        <p:nvPicPr>
          <p:cNvPr id="11" name="Picture 10" descr="Logo&#10;&#10;Description automatically generated with low confidence">
            <a:extLst>
              <a:ext uri="{FF2B5EF4-FFF2-40B4-BE49-F238E27FC236}">
                <a16:creationId xmlns:a16="http://schemas.microsoft.com/office/drawing/2014/main" xmlns="" id="{94A167B0-9B25-4F37-A7A2-C4A8FA6FEF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9208" y="666299"/>
            <a:ext cx="524792" cy="698199"/>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xmlns="" id="{BE557B97-FC1D-44C7-86E1-03C659FB6F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4416" y="1331993"/>
            <a:ext cx="524792" cy="698199"/>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xmlns="" id="{6E1F2DDB-309D-447C-83ED-BFA7CE0D50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1532231"/>
            <a:ext cx="524792" cy="698199"/>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xmlns="" id="{00E9EC2A-0537-42ED-8B5E-677F2B8BB5B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8541" y="4976673"/>
            <a:ext cx="524792" cy="698199"/>
          </a:xfrm>
          <a:prstGeom prst="rect">
            <a:avLst/>
          </a:prstGeom>
        </p:spPr>
      </p:pic>
      <p:pic>
        <p:nvPicPr>
          <p:cNvPr id="15" name="Picture 14" descr="Logo&#10;&#10;Description automatically generated with low confidence">
            <a:extLst>
              <a:ext uri="{FF2B5EF4-FFF2-40B4-BE49-F238E27FC236}">
                <a16:creationId xmlns:a16="http://schemas.microsoft.com/office/drawing/2014/main" xmlns="" id="{59FE0126-5B27-4383-9F78-FD3BC9CA641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1075" y="5659430"/>
            <a:ext cx="524792" cy="698199"/>
          </a:xfrm>
          <a:prstGeom prst="rect">
            <a:avLst/>
          </a:prstGeom>
        </p:spPr>
      </p:pic>
      <p:pic>
        <p:nvPicPr>
          <p:cNvPr id="16" name="Picture 15" descr="Logo&#10;&#10;Description automatically generated with low confidence">
            <a:extLst>
              <a:ext uri="{FF2B5EF4-FFF2-40B4-BE49-F238E27FC236}">
                <a16:creationId xmlns:a16="http://schemas.microsoft.com/office/drawing/2014/main" xmlns="" id="{39ABFCCC-F509-4557-B1EF-CD8174D6B6F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9208" y="4620893"/>
            <a:ext cx="524792" cy="698199"/>
          </a:xfrm>
          <a:prstGeom prst="rect">
            <a:avLst/>
          </a:prstGeom>
        </p:spPr>
      </p:pic>
      <p:pic>
        <p:nvPicPr>
          <p:cNvPr id="17" name="Picture 16" descr="Logo&#10;&#10;Description automatically generated with low confidence">
            <a:extLst>
              <a:ext uri="{FF2B5EF4-FFF2-40B4-BE49-F238E27FC236}">
                <a16:creationId xmlns:a16="http://schemas.microsoft.com/office/drawing/2014/main" xmlns="" id="{D860764F-6F61-47A5-8F80-0C254360B7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3853737"/>
            <a:ext cx="524792" cy="698199"/>
          </a:xfrm>
          <a:prstGeom prst="rect">
            <a:avLst/>
          </a:prstGeom>
        </p:spPr>
      </p:pic>
      <p:pic>
        <p:nvPicPr>
          <p:cNvPr id="18" name="Picture 17" descr="Logo&#10;&#10;Description automatically generated with low confidence">
            <a:extLst>
              <a:ext uri="{FF2B5EF4-FFF2-40B4-BE49-F238E27FC236}">
                <a16:creationId xmlns:a16="http://schemas.microsoft.com/office/drawing/2014/main" xmlns="" id="{E1B12AC0-D4A9-44D5-8F64-F8D37E4F341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1919" y="3155539"/>
            <a:ext cx="524792" cy="69819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xmlns="" id="{4BD92C0D-3301-4B5F-8968-4D9BFFD83EF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6451" y="3159802"/>
            <a:ext cx="524792" cy="698199"/>
          </a:xfrm>
          <a:prstGeom prst="rect">
            <a:avLst/>
          </a:prstGeom>
        </p:spPr>
      </p:pic>
      <p:pic>
        <p:nvPicPr>
          <p:cNvPr id="20" name="Picture 19" descr="Logo&#10;&#10;Description automatically generated with low confidence">
            <a:extLst>
              <a:ext uri="{FF2B5EF4-FFF2-40B4-BE49-F238E27FC236}">
                <a16:creationId xmlns:a16="http://schemas.microsoft.com/office/drawing/2014/main" xmlns="" id="{E825DBDC-29B8-46DD-B6D8-1C25C497F8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4416" y="2695885"/>
            <a:ext cx="524792" cy="698199"/>
          </a:xfrm>
          <a:prstGeom prst="rect">
            <a:avLst/>
          </a:prstGeom>
        </p:spPr>
      </p:pic>
      <p:pic>
        <p:nvPicPr>
          <p:cNvPr id="21" name="Picture 20" descr="Logo&#10;&#10;Description automatically generated with low confidence">
            <a:extLst>
              <a:ext uri="{FF2B5EF4-FFF2-40B4-BE49-F238E27FC236}">
                <a16:creationId xmlns:a16="http://schemas.microsoft.com/office/drawing/2014/main" xmlns="" id="{5A69438D-B0D9-4744-B589-39613E3545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2695885"/>
            <a:ext cx="524792" cy="698199"/>
          </a:xfrm>
          <a:prstGeom prst="rect">
            <a:avLst/>
          </a:prstGeom>
        </p:spPr>
      </p:pic>
      <p:pic>
        <p:nvPicPr>
          <p:cNvPr id="23" name="Picture 22" descr="Logo&#10;&#10;Description automatically generated with low confidence">
            <a:extLst>
              <a:ext uri="{FF2B5EF4-FFF2-40B4-BE49-F238E27FC236}">
                <a16:creationId xmlns:a16="http://schemas.microsoft.com/office/drawing/2014/main" xmlns="" id="{53A5B061-13EF-471D-9E90-22BFA51A1DB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6451" y="2230430"/>
            <a:ext cx="524792" cy="698199"/>
          </a:xfrm>
          <a:prstGeom prst="rect">
            <a:avLst/>
          </a:prstGeom>
        </p:spPr>
      </p:pic>
      <p:sp>
        <p:nvSpPr>
          <p:cNvPr id="4" name="Rectangle 3">
            <a:extLst>
              <a:ext uri="{FF2B5EF4-FFF2-40B4-BE49-F238E27FC236}">
                <a16:creationId xmlns:a16="http://schemas.microsoft.com/office/drawing/2014/main" xmlns="" id="{6AD7AA65-457E-47F1-8B94-F01D86A96A30}"/>
              </a:ext>
            </a:extLst>
          </p:cNvPr>
          <p:cNvSpPr/>
          <p:nvPr userDrawn="1"/>
        </p:nvSpPr>
        <p:spPr>
          <a:xfrm>
            <a:off x="0" y="6786000"/>
            <a:ext cx="9144000" cy="72000"/>
          </a:xfrm>
          <a:prstGeom prst="rect">
            <a:avLst/>
          </a:pr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4235517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Bullet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6239" y="1436112"/>
            <a:ext cx="3814763" cy="1815088"/>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4643441" y="1474212"/>
            <a:ext cx="4119561" cy="4747621"/>
          </a:xfrm>
        </p:spPr>
        <p:txBody>
          <a:bodyPr/>
          <a:lstStyle>
            <a:lvl2pPr marL="146047" indent="-146047">
              <a:buFont typeface="Arial" panose="020B0604020202020204" pitchFamily="34" charset="0"/>
              <a:buChar char="•"/>
              <a:defRPr/>
            </a:lvl2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xmlns="" id="{E4130F07-E814-4F46-AA63-FF485C0AC633}"/>
              </a:ext>
            </a:extLst>
          </p:cNvPr>
          <p:cNvSpPr>
            <a:spLocks noGrp="1"/>
          </p:cNvSpPr>
          <p:nvPr>
            <p:ph type="body" sz="quarter" idx="10"/>
          </p:nvPr>
        </p:nvSpPr>
        <p:spPr>
          <a:xfrm>
            <a:off x="376239" y="3327400"/>
            <a:ext cx="3567112" cy="381000"/>
          </a:xfrm>
        </p:spPr>
        <p:txBody>
          <a:bodyPr/>
          <a:lstStyle>
            <a:lvl1pPr>
              <a:lnSpc>
                <a:spcPts val="2300"/>
              </a:lnSpc>
              <a:spcAft>
                <a:spcPts val="0"/>
              </a:spcAft>
              <a:defRPr sz="1700" b="0"/>
            </a:lvl1pPr>
            <a:lvl2pPr>
              <a:defRPr sz="1700"/>
            </a:lvl2pPr>
            <a:lvl3pPr>
              <a:defRPr sz="1700"/>
            </a:lvl3pPr>
            <a:lvl4pPr>
              <a:defRPr sz="1700"/>
            </a:lvl4pPr>
            <a:lvl5pPr>
              <a:defRPr sz="1700"/>
            </a:lvl5pPr>
          </a:lstStyle>
          <a:p>
            <a:pPr lvl="0"/>
            <a:r>
              <a:rPr lang="en-GB"/>
              <a:t>Click to edit Master text styles</a:t>
            </a:r>
          </a:p>
        </p:txBody>
      </p:sp>
    </p:spTree>
    <p:extLst>
      <p:ext uri="{BB962C8B-B14F-4D97-AF65-F5344CB8AC3E}">
        <p14:creationId xmlns:p14="http://schemas.microsoft.com/office/powerpoint/2010/main" val="4121083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wo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6240" y="1436114"/>
            <a:ext cx="8386761" cy="938788"/>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376240" y="2744212"/>
            <a:ext cx="4119561" cy="3643888"/>
          </a:xfrm>
        </p:spPr>
        <p:txBody>
          <a:bodyPr/>
          <a:lstStyle>
            <a:lvl2pPr marL="146047" indent="-146047">
              <a:buFont typeface="Arial" panose="020B0604020202020204" pitchFamily="34" charset="0"/>
              <a:buChar char="•"/>
              <a:defRPr/>
            </a:lvl2pPr>
          </a:lstStyle>
          <a:p>
            <a:pPr lvl="0"/>
            <a:r>
              <a:rPr lang="en-GB"/>
              <a:t>Click to edit Master text styles</a:t>
            </a:r>
          </a:p>
          <a:p>
            <a:pPr lvl="1"/>
            <a:r>
              <a:rPr lang="en-GB"/>
              <a:t>Second level</a:t>
            </a:r>
          </a:p>
        </p:txBody>
      </p:sp>
      <p:sp>
        <p:nvSpPr>
          <p:cNvPr id="7" name="Content Placeholder 2">
            <a:extLst>
              <a:ext uri="{FF2B5EF4-FFF2-40B4-BE49-F238E27FC236}">
                <a16:creationId xmlns:a16="http://schemas.microsoft.com/office/drawing/2014/main" xmlns="" id="{E58B6DCE-6B36-42D9-AD5F-A4D6101661EA}"/>
              </a:ext>
            </a:extLst>
          </p:cNvPr>
          <p:cNvSpPr>
            <a:spLocks noGrp="1"/>
          </p:cNvSpPr>
          <p:nvPr>
            <p:ph idx="10"/>
          </p:nvPr>
        </p:nvSpPr>
        <p:spPr>
          <a:xfrm>
            <a:off x="4643440" y="2744212"/>
            <a:ext cx="4119561" cy="3643888"/>
          </a:xfrm>
        </p:spPr>
        <p:txBody>
          <a:bodyPr/>
          <a:lstStyle>
            <a:lvl2pPr marL="146047" indent="-146047">
              <a:buFont typeface="Arial" panose="020B0604020202020204" pitchFamily="34" charset="0"/>
              <a:buChar char="•"/>
              <a:defRPr/>
            </a:lvl2p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441559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Four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6240" y="1436114"/>
            <a:ext cx="8386761" cy="938788"/>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376239" y="2744212"/>
            <a:ext cx="1890712" cy="3643888"/>
          </a:xfrm>
        </p:spPr>
        <p:txBody>
          <a:bodyPr/>
          <a:lstStyle>
            <a:lvl2pPr marL="146047" indent="-146047">
              <a:buFont typeface="Arial" panose="020B0604020202020204" pitchFamily="34" charset="0"/>
              <a:buChar char="•"/>
              <a:defRPr/>
            </a:lvl2pPr>
          </a:lstStyle>
          <a:p>
            <a:pPr lvl="0"/>
            <a:r>
              <a:rPr lang="en-GB"/>
              <a:t>Click to edit Master text styles</a:t>
            </a:r>
          </a:p>
          <a:p>
            <a:pPr lvl="1"/>
            <a:r>
              <a:rPr lang="en-GB"/>
              <a:t>Second level</a:t>
            </a:r>
          </a:p>
        </p:txBody>
      </p:sp>
      <p:sp>
        <p:nvSpPr>
          <p:cNvPr id="8" name="Content Placeholder 2">
            <a:extLst>
              <a:ext uri="{FF2B5EF4-FFF2-40B4-BE49-F238E27FC236}">
                <a16:creationId xmlns:a16="http://schemas.microsoft.com/office/drawing/2014/main" xmlns="" id="{0138EE81-FF1F-4BC2-80F9-B5C8A03EECE9}"/>
              </a:ext>
            </a:extLst>
          </p:cNvPr>
          <p:cNvSpPr>
            <a:spLocks noGrp="1"/>
          </p:cNvSpPr>
          <p:nvPr>
            <p:ph idx="11"/>
          </p:nvPr>
        </p:nvSpPr>
        <p:spPr>
          <a:xfrm>
            <a:off x="2509839" y="2744212"/>
            <a:ext cx="1890712" cy="3643888"/>
          </a:xfrm>
        </p:spPr>
        <p:txBody>
          <a:bodyPr/>
          <a:lstStyle>
            <a:lvl2pPr marL="146047" indent="-146047">
              <a:buFont typeface="Arial" panose="020B0604020202020204" pitchFamily="34" charset="0"/>
              <a:buChar char="•"/>
              <a:defRPr/>
            </a:lvl2pPr>
          </a:lstStyle>
          <a:p>
            <a:pPr lvl="0"/>
            <a:r>
              <a:rPr lang="en-GB"/>
              <a:t>Click to edit Master text styles</a:t>
            </a:r>
          </a:p>
          <a:p>
            <a:pPr lvl="1"/>
            <a:r>
              <a:rPr lang="en-GB"/>
              <a:t>Second level</a:t>
            </a:r>
          </a:p>
        </p:txBody>
      </p:sp>
      <p:sp>
        <p:nvSpPr>
          <p:cNvPr id="9" name="Content Placeholder 2">
            <a:extLst>
              <a:ext uri="{FF2B5EF4-FFF2-40B4-BE49-F238E27FC236}">
                <a16:creationId xmlns:a16="http://schemas.microsoft.com/office/drawing/2014/main" xmlns="" id="{B7310302-AB62-4662-AB3C-BC038C56173F}"/>
              </a:ext>
            </a:extLst>
          </p:cNvPr>
          <p:cNvSpPr>
            <a:spLocks noGrp="1"/>
          </p:cNvSpPr>
          <p:nvPr>
            <p:ph idx="12"/>
          </p:nvPr>
        </p:nvSpPr>
        <p:spPr>
          <a:xfrm>
            <a:off x="4643437" y="2744212"/>
            <a:ext cx="1890712" cy="3643888"/>
          </a:xfrm>
        </p:spPr>
        <p:txBody>
          <a:bodyPr/>
          <a:lstStyle>
            <a:lvl2pPr marL="146047" indent="-146047">
              <a:buFont typeface="Arial" panose="020B0604020202020204" pitchFamily="34" charset="0"/>
              <a:buChar char="•"/>
              <a:defRPr/>
            </a:lvl2pPr>
          </a:lstStyle>
          <a:p>
            <a:pPr lvl="0"/>
            <a:r>
              <a:rPr lang="en-GB"/>
              <a:t>Click to edit Master text styles</a:t>
            </a:r>
          </a:p>
          <a:p>
            <a:pPr lvl="1"/>
            <a:r>
              <a:rPr lang="en-GB"/>
              <a:t>Second level</a:t>
            </a:r>
          </a:p>
        </p:txBody>
      </p:sp>
      <p:sp>
        <p:nvSpPr>
          <p:cNvPr id="10" name="Content Placeholder 2">
            <a:extLst>
              <a:ext uri="{FF2B5EF4-FFF2-40B4-BE49-F238E27FC236}">
                <a16:creationId xmlns:a16="http://schemas.microsoft.com/office/drawing/2014/main" xmlns="" id="{3BDED46E-B533-43DE-9328-D9D08B38DC86}"/>
              </a:ext>
            </a:extLst>
          </p:cNvPr>
          <p:cNvSpPr>
            <a:spLocks noGrp="1"/>
          </p:cNvSpPr>
          <p:nvPr>
            <p:ph idx="13"/>
          </p:nvPr>
        </p:nvSpPr>
        <p:spPr>
          <a:xfrm>
            <a:off x="6777036" y="2744212"/>
            <a:ext cx="1890712" cy="3643888"/>
          </a:xfrm>
        </p:spPr>
        <p:txBody>
          <a:bodyPr/>
          <a:lstStyle>
            <a:lvl2pPr marL="146047" indent="-146047">
              <a:buFont typeface="Arial" panose="020B0604020202020204" pitchFamily="34" charset="0"/>
              <a:buChar char="•"/>
              <a:defRPr/>
            </a:lvl2p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2224829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Bold Bullet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6239" y="1436112"/>
            <a:ext cx="3814763" cy="1815088"/>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4643441" y="1458085"/>
            <a:ext cx="4119561" cy="4815715"/>
          </a:xfrm>
        </p:spPr>
        <p:txBody>
          <a:bodyPr/>
          <a:lstStyle>
            <a:lvl1pPr marL="209545" indent="-209545">
              <a:lnSpc>
                <a:spcPts val="2200"/>
              </a:lnSpc>
              <a:spcAft>
                <a:spcPts val="600"/>
              </a:spcAft>
              <a:buFont typeface="Arial" panose="020B0604020202020204" pitchFamily="34" charset="0"/>
              <a:buChar char="•"/>
              <a:defRPr sz="1700" b="0"/>
            </a:lvl1pPr>
            <a:lvl2pPr marL="146047" indent="-146047">
              <a:buFont typeface="Arial" panose="020B0604020202020204" pitchFamily="34" charset="0"/>
              <a:buChar char="•"/>
              <a:defRPr/>
            </a:lvl2pPr>
          </a:lstStyle>
          <a:p>
            <a:pPr lvl="0"/>
            <a:r>
              <a:rPr lang="en-GB"/>
              <a:t>Click to edit Master text styles</a:t>
            </a:r>
          </a:p>
        </p:txBody>
      </p:sp>
    </p:spTree>
    <p:extLst>
      <p:ext uri="{BB962C8B-B14F-4D97-AF65-F5344CB8AC3E}">
        <p14:creationId xmlns:p14="http://schemas.microsoft.com/office/powerpoint/2010/main" val="4234462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Bold Cross Bullet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6239" y="1436112"/>
            <a:ext cx="3814763" cy="1815088"/>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4643441" y="1458085"/>
            <a:ext cx="4119561" cy="4815715"/>
          </a:xfrm>
        </p:spPr>
        <p:txBody>
          <a:bodyPr/>
          <a:lstStyle>
            <a:lvl1pPr marL="209545" indent="-209545">
              <a:lnSpc>
                <a:spcPts val="2200"/>
              </a:lnSpc>
              <a:spcAft>
                <a:spcPts val="600"/>
              </a:spcAft>
              <a:buFont typeface="Arial" panose="020B0604020202020204" pitchFamily="34" charset="0"/>
              <a:buChar char="+"/>
              <a:defRPr sz="1700" b="0"/>
            </a:lvl1pPr>
            <a:lvl2pPr marL="146047" indent="-146047">
              <a:buFont typeface="Arial" panose="020B0604020202020204" pitchFamily="34" charset="0"/>
              <a:buChar char="•"/>
              <a:defRPr/>
            </a:lvl2pPr>
          </a:lstStyle>
          <a:p>
            <a:pPr lvl="0"/>
            <a:r>
              <a:rPr lang="en-GB"/>
              <a:t>Click to edit Master text styles</a:t>
            </a:r>
          </a:p>
        </p:txBody>
      </p:sp>
    </p:spTree>
    <p:extLst>
      <p:ext uri="{BB962C8B-B14F-4D97-AF65-F5344CB8AC3E}">
        <p14:creationId xmlns:p14="http://schemas.microsoft.com/office/powerpoint/2010/main" val="29921878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Righthand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6239" y="1436112"/>
            <a:ext cx="4071935" cy="1815088"/>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390527" y="3963412"/>
            <a:ext cx="4057648" cy="2373888"/>
          </a:xfrm>
        </p:spPr>
        <p:txBody>
          <a:bodyPr/>
          <a:lstStyle>
            <a:lvl2pPr marL="146047" indent="-146047">
              <a:buFont typeface="Arial" panose="020B0604020202020204" pitchFamily="34" charset="0"/>
              <a:buChar char="•"/>
              <a:defRPr/>
            </a:lvl2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xmlns="" id="{E4130F07-E814-4F46-AA63-FF485C0AC633}"/>
              </a:ext>
            </a:extLst>
          </p:cNvPr>
          <p:cNvSpPr>
            <a:spLocks noGrp="1"/>
          </p:cNvSpPr>
          <p:nvPr>
            <p:ph type="body" sz="quarter" idx="10"/>
          </p:nvPr>
        </p:nvSpPr>
        <p:spPr>
          <a:xfrm>
            <a:off x="376238" y="3327400"/>
            <a:ext cx="4071937" cy="381000"/>
          </a:xfrm>
        </p:spPr>
        <p:txBody>
          <a:bodyPr/>
          <a:lstStyle>
            <a:lvl1pPr>
              <a:lnSpc>
                <a:spcPts val="2300"/>
              </a:lnSpc>
              <a:spcAft>
                <a:spcPts val="0"/>
              </a:spcAft>
              <a:defRPr sz="1700" b="0"/>
            </a:lvl1pPr>
            <a:lvl2pPr>
              <a:defRPr sz="1700"/>
            </a:lvl2pPr>
            <a:lvl3pPr>
              <a:defRPr sz="1700"/>
            </a:lvl3pPr>
            <a:lvl4pPr>
              <a:defRPr sz="1700"/>
            </a:lvl4pPr>
            <a:lvl5pPr>
              <a:defRPr sz="1700"/>
            </a:lvl5pPr>
          </a:lstStyle>
          <a:p>
            <a:pPr lvl="0"/>
            <a:r>
              <a:rPr lang="en-GB"/>
              <a:t>Click to edit Master text styles</a:t>
            </a:r>
          </a:p>
        </p:txBody>
      </p:sp>
      <p:sp>
        <p:nvSpPr>
          <p:cNvPr id="7" name="Picture Placeholder 6">
            <a:extLst>
              <a:ext uri="{FF2B5EF4-FFF2-40B4-BE49-F238E27FC236}">
                <a16:creationId xmlns:a16="http://schemas.microsoft.com/office/drawing/2014/main" xmlns="" id="{F4D83105-1877-4415-A93C-90FAEE64EE95}"/>
              </a:ext>
            </a:extLst>
          </p:cNvPr>
          <p:cNvSpPr>
            <a:spLocks noGrp="1"/>
          </p:cNvSpPr>
          <p:nvPr>
            <p:ph type="pic" sz="quarter" idx="11" hasCustomPrompt="1"/>
          </p:nvPr>
        </p:nvSpPr>
        <p:spPr>
          <a:xfrm>
            <a:off x="4648200" y="1524001"/>
            <a:ext cx="4114800" cy="4813300"/>
          </a:xfrm>
          <a:solidFill>
            <a:srgbClr val="969696"/>
          </a:solidFill>
        </p:spPr>
        <p:txBody>
          <a:bodyPr tIns="1476000"/>
          <a:lstStyle>
            <a:lvl1pPr algn="ctr">
              <a:defRPr>
                <a:solidFill>
                  <a:schemeClr val="bg2"/>
                </a:solidFill>
              </a:defRPr>
            </a:lvl1pPr>
          </a:lstStyle>
          <a:p>
            <a:r>
              <a:rPr lang="en-GB" dirty="0"/>
              <a:t>Insert image here</a:t>
            </a:r>
          </a:p>
        </p:txBody>
      </p:sp>
    </p:spTree>
    <p:extLst>
      <p:ext uri="{BB962C8B-B14F-4D97-AF65-F5344CB8AC3E}">
        <p14:creationId xmlns:p14="http://schemas.microsoft.com/office/powerpoint/2010/main" val="26887607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Lefthand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91066" y="1436112"/>
            <a:ext cx="4071935" cy="1815088"/>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4705355" y="3963412"/>
            <a:ext cx="4057648" cy="2373888"/>
          </a:xfrm>
        </p:spPr>
        <p:txBody>
          <a:bodyPr/>
          <a:lstStyle>
            <a:lvl2pPr marL="146047" indent="-146047">
              <a:buFont typeface="Arial" panose="020B0604020202020204" pitchFamily="34" charset="0"/>
              <a:buChar char="•"/>
              <a:defRPr/>
            </a:lvl2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xmlns="" id="{E4130F07-E814-4F46-AA63-FF485C0AC633}"/>
              </a:ext>
            </a:extLst>
          </p:cNvPr>
          <p:cNvSpPr>
            <a:spLocks noGrp="1"/>
          </p:cNvSpPr>
          <p:nvPr>
            <p:ph type="body" sz="quarter" idx="10"/>
          </p:nvPr>
        </p:nvSpPr>
        <p:spPr>
          <a:xfrm>
            <a:off x="4691065" y="3327400"/>
            <a:ext cx="4071937" cy="381000"/>
          </a:xfrm>
        </p:spPr>
        <p:txBody>
          <a:bodyPr/>
          <a:lstStyle>
            <a:lvl1pPr>
              <a:lnSpc>
                <a:spcPts val="2300"/>
              </a:lnSpc>
              <a:spcAft>
                <a:spcPts val="0"/>
              </a:spcAft>
              <a:defRPr sz="1700" b="0"/>
            </a:lvl1pPr>
            <a:lvl2pPr>
              <a:defRPr sz="1700"/>
            </a:lvl2pPr>
            <a:lvl3pPr>
              <a:defRPr sz="1700"/>
            </a:lvl3pPr>
            <a:lvl4pPr>
              <a:defRPr sz="1700"/>
            </a:lvl4pPr>
            <a:lvl5pPr>
              <a:defRPr sz="1700"/>
            </a:lvl5pPr>
          </a:lstStyle>
          <a:p>
            <a:pPr lvl="0"/>
            <a:r>
              <a:rPr lang="en-GB"/>
              <a:t>Click to edit Master text styles</a:t>
            </a:r>
          </a:p>
        </p:txBody>
      </p:sp>
      <p:sp>
        <p:nvSpPr>
          <p:cNvPr id="7" name="Picture Placeholder 6">
            <a:extLst>
              <a:ext uri="{FF2B5EF4-FFF2-40B4-BE49-F238E27FC236}">
                <a16:creationId xmlns:a16="http://schemas.microsoft.com/office/drawing/2014/main" xmlns="" id="{F4D83105-1877-4415-A93C-90FAEE64EE95}"/>
              </a:ext>
            </a:extLst>
          </p:cNvPr>
          <p:cNvSpPr>
            <a:spLocks noGrp="1"/>
          </p:cNvSpPr>
          <p:nvPr>
            <p:ph type="pic" sz="quarter" idx="11" hasCustomPrompt="1"/>
          </p:nvPr>
        </p:nvSpPr>
        <p:spPr>
          <a:xfrm>
            <a:off x="380999" y="1524001"/>
            <a:ext cx="4114800" cy="4813300"/>
          </a:xfrm>
          <a:solidFill>
            <a:srgbClr val="969696"/>
          </a:solidFill>
        </p:spPr>
        <p:txBody>
          <a:bodyPr tIns="1476000"/>
          <a:lstStyle>
            <a:lvl1pPr algn="ctr">
              <a:defRPr>
                <a:solidFill>
                  <a:schemeClr val="bg2"/>
                </a:solidFill>
              </a:defRPr>
            </a:lvl1pPr>
          </a:lstStyle>
          <a:p>
            <a:r>
              <a:rPr lang="en-GB" dirty="0"/>
              <a:t>Insert image here</a:t>
            </a:r>
          </a:p>
        </p:txBody>
      </p:sp>
    </p:spTree>
    <p:extLst>
      <p:ext uri="{BB962C8B-B14F-4D97-AF65-F5344CB8AC3E}">
        <p14:creationId xmlns:p14="http://schemas.microsoft.com/office/powerpoint/2010/main" val="212011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ck Title Slide Opt1">
    <p:bg>
      <p:bgPr>
        <a:solidFill>
          <a:schemeClr val="tx1"/>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E807E2E3-2F38-4CED-AC05-4272A29D3D9D}"/>
              </a:ext>
            </a:extLst>
          </p:cNvPr>
          <p:cNvSpPr>
            <a:spLocks noGrp="1"/>
          </p:cNvSpPr>
          <p:nvPr>
            <p:ph type="pic" sz="quarter" idx="10" hasCustomPrompt="1"/>
          </p:nvPr>
        </p:nvSpPr>
        <p:spPr>
          <a:xfrm>
            <a:off x="3409951" y="0"/>
            <a:ext cx="3057523" cy="2941275"/>
          </a:xfrm>
          <a:solidFill>
            <a:schemeClr val="bg2">
              <a:lumMod val="75000"/>
            </a:schemeClr>
          </a:solidFill>
        </p:spPr>
        <p:txBody>
          <a:bodyPr tIns="684000"/>
          <a:lstStyle>
            <a:lvl1pPr algn="ctr">
              <a:defRPr>
                <a:solidFill>
                  <a:schemeClr val="bg2"/>
                </a:solidFill>
              </a:defRPr>
            </a:lvl1pPr>
          </a:lstStyle>
          <a:p>
            <a:r>
              <a:rPr lang="en-GB" dirty="0"/>
              <a:t>Insert image here</a:t>
            </a:r>
          </a:p>
        </p:txBody>
      </p:sp>
      <p:sp>
        <p:nvSpPr>
          <p:cNvPr id="9" name="Picture Placeholder 6">
            <a:extLst>
              <a:ext uri="{FF2B5EF4-FFF2-40B4-BE49-F238E27FC236}">
                <a16:creationId xmlns:a16="http://schemas.microsoft.com/office/drawing/2014/main" xmlns="" id="{2049A610-3FA2-491C-AA49-07290138A18A}"/>
              </a:ext>
            </a:extLst>
          </p:cNvPr>
          <p:cNvSpPr>
            <a:spLocks noGrp="1"/>
          </p:cNvSpPr>
          <p:nvPr>
            <p:ph type="pic" sz="quarter" idx="11" hasCustomPrompt="1"/>
          </p:nvPr>
        </p:nvSpPr>
        <p:spPr>
          <a:xfrm>
            <a:off x="6467474" y="902943"/>
            <a:ext cx="2060143" cy="1633140"/>
          </a:xfrm>
          <a:solidFill>
            <a:schemeClr val="bg2">
              <a:lumMod val="85000"/>
            </a:schemeClr>
          </a:solidFill>
        </p:spPr>
        <p:txBody>
          <a:bodyPr tIns="288000"/>
          <a:lstStyle>
            <a:lvl1pPr algn="ctr">
              <a:defRPr/>
            </a:lvl1pPr>
          </a:lstStyle>
          <a:p>
            <a:r>
              <a:rPr lang="en-GB" dirty="0"/>
              <a:t>Insert image here</a:t>
            </a:r>
          </a:p>
        </p:txBody>
      </p:sp>
      <p:sp>
        <p:nvSpPr>
          <p:cNvPr id="11" name="Picture Placeholder 6">
            <a:extLst>
              <a:ext uri="{FF2B5EF4-FFF2-40B4-BE49-F238E27FC236}">
                <a16:creationId xmlns:a16="http://schemas.microsoft.com/office/drawing/2014/main" xmlns="" id="{9AF9D48D-255B-43A7-888F-77F56882BF10}"/>
              </a:ext>
            </a:extLst>
          </p:cNvPr>
          <p:cNvSpPr>
            <a:spLocks noGrp="1"/>
          </p:cNvSpPr>
          <p:nvPr>
            <p:ph type="pic" sz="quarter" idx="12" hasCustomPrompt="1"/>
          </p:nvPr>
        </p:nvSpPr>
        <p:spPr>
          <a:xfrm>
            <a:off x="5858130" y="2536082"/>
            <a:ext cx="3285871" cy="2926507"/>
          </a:xfrm>
          <a:solidFill>
            <a:schemeClr val="bg2">
              <a:lumMod val="65000"/>
            </a:schemeClr>
          </a:solidFill>
        </p:spPr>
        <p:txBody>
          <a:bodyPr tIns="1332000"/>
          <a:lstStyle>
            <a:lvl1pPr algn="ctr">
              <a:defRPr>
                <a:solidFill>
                  <a:schemeClr val="bg2"/>
                </a:solidFill>
              </a:defRPr>
            </a:lvl1pPr>
          </a:lstStyle>
          <a:p>
            <a:r>
              <a:rPr lang="en-GB" dirty="0"/>
              <a:t>Insert image here</a:t>
            </a:r>
          </a:p>
        </p:txBody>
      </p:sp>
      <p:sp>
        <p:nvSpPr>
          <p:cNvPr id="2" name="Title 1"/>
          <p:cNvSpPr>
            <a:spLocks noGrp="1"/>
          </p:cNvSpPr>
          <p:nvPr>
            <p:ph type="ctrTitle"/>
          </p:nvPr>
        </p:nvSpPr>
        <p:spPr>
          <a:xfrm>
            <a:off x="376239" y="3429000"/>
            <a:ext cx="3826800" cy="2383781"/>
          </a:xfrm>
        </p:spPr>
        <p:txBody>
          <a:bodyPr/>
          <a:lstStyle>
            <a:lvl1pPr algn="l">
              <a:lnSpc>
                <a:spcPts val="6300"/>
              </a:lnSpc>
              <a:defRPr sz="6000">
                <a:solidFill>
                  <a:schemeClr val="bg1"/>
                </a:solidFill>
              </a:defRPr>
            </a:lvl1pPr>
          </a:lstStyle>
          <a:p>
            <a:r>
              <a:rPr lang="en-GB"/>
              <a:t>Click to edit Master title style</a:t>
            </a:r>
            <a:endParaRPr lang="en-GB" dirty="0"/>
          </a:p>
        </p:txBody>
      </p:sp>
      <p:sp>
        <p:nvSpPr>
          <p:cNvPr id="3" name="Subtitle 2"/>
          <p:cNvSpPr>
            <a:spLocks noGrp="1"/>
          </p:cNvSpPr>
          <p:nvPr>
            <p:ph type="subTitle" idx="1"/>
          </p:nvPr>
        </p:nvSpPr>
        <p:spPr>
          <a:xfrm>
            <a:off x="376237" y="5981702"/>
            <a:ext cx="6321600" cy="596900"/>
          </a:xfrm>
        </p:spPr>
        <p:txBody>
          <a:bodyPr/>
          <a:lstStyle>
            <a:lvl1pPr marL="0" indent="0" algn="l">
              <a:buNone/>
              <a:defRPr sz="2051" b="0">
                <a:solidFill>
                  <a:schemeClr val="bg1"/>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GB"/>
              <a:t>Click to edit Master subtitle style</a:t>
            </a:r>
            <a:endParaRPr lang="en-GB" dirty="0"/>
          </a:p>
        </p:txBody>
      </p:sp>
      <p:pic>
        <p:nvPicPr>
          <p:cNvPr id="8" name="Graphic 9">
            <a:extLst>
              <a:ext uri="{FF2B5EF4-FFF2-40B4-BE49-F238E27FC236}">
                <a16:creationId xmlns:a16="http://schemas.microsoft.com/office/drawing/2014/main" xmlns="" id="{6F924742-CBAD-4438-A7E2-FE85C3C5C6A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76992" y="470642"/>
            <a:ext cx="1168349" cy="592177"/>
          </a:xfrm>
          <a:prstGeom prst="rect">
            <a:avLst/>
          </a:prstGeom>
        </p:spPr>
      </p:pic>
    </p:spTree>
    <p:extLst>
      <p:ext uri="{BB962C8B-B14F-4D97-AF65-F5344CB8AC3E}">
        <p14:creationId xmlns:p14="http://schemas.microsoft.com/office/powerpoint/2010/main" val="1056791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Two Righth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6239" y="1436112"/>
            <a:ext cx="4071935" cy="1815088"/>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390527" y="3963412"/>
            <a:ext cx="4057648" cy="2373888"/>
          </a:xfrm>
        </p:spPr>
        <p:txBody>
          <a:bodyPr/>
          <a:lstStyle>
            <a:lvl2pPr marL="146047" indent="-146047">
              <a:buFont typeface="Arial" panose="020B0604020202020204" pitchFamily="34" charset="0"/>
              <a:buChar char="•"/>
              <a:defRPr/>
            </a:lvl2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xmlns="" id="{E4130F07-E814-4F46-AA63-FF485C0AC633}"/>
              </a:ext>
            </a:extLst>
          </p:cNvPr>
          <p:cNvSpPr>
            <a:spLocks noGrp="1"/>
          </p:cNvSpPr>
          <p:nvPr>
            <p:ph type="body" sz="quarter" idx="10"/>
          </p:nvPr>
        </p:nvSpPr>
        <p:spPr>
          <a:xfrm>
            <a:off x="376238" y="3327400"/>
            <a:ext cx="4071937" cy="381000"/>
          </a:xfrm>
        </p:spPr>
        <p:txBody>
          <a:bodyPr/>
          <a:lstStyle>
            <a:lvl1pPr>
              <a:lnSpc>
                <a:spcPts val="2300"/>
              </a:lnSpc>
              <a:spcAft>
                <a:spcPts val="0"/>
              </a:spcAft>
              <a:defRPr sz="1700" b="0"/>
            </a:lvl1pPr>
            <a:lvl2pPr>
              <a:defRPr sz="1700"/>
            </a:lvl2pPr>
            <a:lvl3pPr>
              <a:defRPr sz="1700"/>
            </a:lvl3pPr>
            <a:lvl4pPr>
              <a:defRPr sz="1700"/>
            </a:lvl4pPr>
            <a:lvl5pPr>
              <a:defRPr sz="1700"/>
            </a:lvl5pPr>
          </a:lstStyle>
          <a:p>
            <a:pPr lvl="0"/>
            <a:r>
              <a:rPr lang="en-GB"/>
              <a:t>Click to edit Master text styles</a:t>
            </a:r>
          </a:p>
        </p:txBody>
      </p:sp>
      <p:sp>
        <p:nvSpPr>
          <p:cNvPr id="7" name="Picture Placeholder 6">
            <a:extLst>
              <a:ext uri="{FF2B5EF4-FFF2-40B4-BE49-F238E27FC236}">
                <a16:creationId xmlns:a16="http://schemas.microsoft.com/office/drawing/2014/main" xmlns="" id="{F4D83105-1877-4415-A93C-90FAEE64EE95}"/>
              </a:ext>
            </a:extLst>
          </p:cNvPr>
          <p:cNvSpPr>
            <a:spLocks noGrp="1"/>
          </p:cNvSpPr>
          <p:nvPr>
            <p:ph type="pic" sz="quarter" idx="11" hasCustomPrompt="1"/>
          </p:nvPr>
        </p:nvSpPr>
        <p:spPr>
          <a:xfrm>
            <a:off x="4648200" y="1524002"/>
            <a:ext cx="4114800" cy="2298700"/>
          </a:xfrm>
          <a:solidFill>
            <a:srgbClr val="969696"/>
          </a:solidFill>
        </p:spPr>
        <p:txBody>
          <a:bodyPr tIns="468000"/>
          <a:lstStyle>
            <a:lvl1pPr algn="ctr">
              <a:defRPr>
                <a:solidFill>
                  <a:schemeClr val="bg2"/>
                </a:solidFill>
              </a:defRPr>
            </a:lvl1pPr>
          </a:lstStyle>
          <a:p>
            <a:r>
              <a:rPr lang="en-GB" dirty="0"/>
              <a:t>Insert image here</a:t>
            </a:r>
          </a:p>
        </p:txBody>
      </p:sp>
      <p:sp>
        <p:nvSpPr>
          <p:cNvPr id="9" name="Picture Placeholder 6">
            <a:extLst>
              <a:ext uri="{FF2B5EF4-FFF2-40B4-BE49-F238E27FC236}">
                <a16:creationId xmlns:a16="http://schemas.microsoft.com/office/drawing/2014/main" xmlns="" id="{D2AB5DB5-64A5-4C24-AF6C-E42BD9E65366}"/>
              </a:ext>
            </a:extLst>
          </p:cNvPr>
          <p:cNvSpPr>
            <a:spLocks noGrp="1"/>
          </p:cNvSpPr>
          <p:nvPr>
            <p:ph type="pic" sz="quarter" idx="12" hasCustomPrompt="1"/>
          </p:nvPr>
        </p:nvSpPr>
        <p:spPr>
          <a:xfrm>
            <a:off x="4648200" y="4038602"/>
            <a:ext cx="4114800" cy="2298700"/>
          </a:xfrm>
          <a:solidFill>
            <a:srgbClr val="969696"/>
          </a:solidFill>
        </p:spPr>
        <p:txBody>
          <a:bodyPr tIns="468000"/>
          <a:lstStyle>
            <a:lvl1pPr algn="ctr">
              <a:defRPr>
                <a:solidFill>
                  <a:schemeClr val="bg2"/>
                </a:solidFill>
              </a:defRPr>
            </a:lvl1pPr>
          </a:lstStyle>
          <a:p>
            <a:r>
              <a:rPr lang="en-GB" dirty="0"/>
              <a:t>Insert image here</a:t>
            </a:r>
          </a:p>
        </p:txBody>
      </p:sp>
    </p:spTree>
    <p:extLst>
      <p:ext uri="{BB962C8B-B14F-4D97-AF65-F5344CB8AC3E}">
        <p14:creationId xmlns:p14="http://schemas.microsoft.com/office/powerpoint/2010/main" val="2600297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Two Lefth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91066" y="1436112"/>
            <a:ext cx="4071935" cy="1815088"/>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4705355" y="3963412"/>
            <a:ext cx="4057648" cy="2373888"/>
          </a:xfrm>
        </p:spPr>
        <p:txBody>
          <a:bodyPr/>
          <a:lstStyle>
            <a:lvl2pPr marL="146047" indent="-146047">
              <a:buFont typeface="Arial" panose="020B0604020202020204" pitchFamily="34" charset="0"/>
              <a:buChar char="•"/>
              <a:defRPr/>
            </a:lvl2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xmlns="" id="{E4130F07-E814-4F46-AA63-FF485C0AC633}"/>
              </a:ext>
            </a:extLst>
          </p:cNvPr>
          <p:cNvSpPr>
            <a:spLocks noGrp="1"/>
          </p:cNvSpPr>
          <p:nvPr>
            <p:ph type="body" sz="quarter" idx="10"/>
          </p:nvPr>
        </p:nvSpPr>
        <p:spPr>
          <a:xfrm>
            <a:off x="4691065" y="3327400"/>
            <a:ext cx="4071937" cy="381000"/>
          </a:xfrm>
        </p:spPr>
        <p:txBody>
          <a:bodyPr/>
          <a:lstStyle>
            <a:lvl1pPr>
              <a:lnSpc>
                <a:spcPts val="2300"/>
              </a:lnSpc>
              <a:spcAft>
                <a:spcPts val="0"/>
              </a:spcAft>
              <a:defRPr sz="1700" b="0"/>
            </a:lvl1pPr>
            <a:lvl2pPr>
              <a:defRPr sz="1700"/>
            </a:lvl2pPr>
            <a:lvl3pPr>
              <a:defRPr sz="1700"/>
            </a:lvl3pPr>
            <a:lvl4pPr>
              <a:defRPr sz="1700"/>
            </a:lvl4pPr>
            <a:lvl5pPr>
              <a:defRPr sz="1700"/>
            </a:lvl5pPr>
          </a:lstStyle>
          <a:p>
            <a:pPr lvl="0"/>
            <a:r>
              <a:rPr lang="en-GB"/>
              <a:t>Click to edit Master text styles</a:t>
            </a:r>
          </a:p>
        </p:txBody>
      </p:sp>
      <p:sp>
        <p:nvSpPr>
          <p:cNvPr id="7" name="Picture Placeholder 6">
            <a:extLst>
              <a:ext uri="{FF2B5EF4-FFF2-40B4-BE49-F238E27FC236}">
                <a16:creationId xmlns:a16="http://schemas.microsoft.com/office/drawing/2014/main" xmlns="" id="{F4D83105-1877-4415-A93C-90FAEE64EE95}"/>
              </a:ext>
            </a:extLst>
          </p:cNvPr>
          <p:cNvSpPr>
            <a:spLocks noGrp="1"/>
          </p:cNvSpPr>
          <p:nvPr>
            <p:ph type="pic" sz="quarter" idx="11" hasCustomPrompt="1"/>
          </p:nvPr>
        </p:nvSpPr>
        <p:spPr>
          <a:xfrm>
            <a:off x="380999" y="1524000"/>
            <a:ext cx="4114800" cy="2299200"/>
          </a:xfrm>
          <a:solidFill>
            <a:srgbClr val="969696"/>
          </a:solidFill>
        </p:spPr>
        <p:txBody>
          <a:bodyPr tIns="468000"/>
          <a:lstStyle>
            <a:lvl1pPr algn="ctr">
              <a:defRPr>
                <a:solidFill>
                  <a:schemeClr val="bg2"/>
                </a:solidFill>
              </a:defRPr>
            </a:lvl1pPr>
          </a:lstStyle>
          <a:p>
            <a:r>
              <a:rPr lang="en-GB" dirty="0"/>
              <a:t>Insert image here</a:t>
            </a:r>
          </a:p>
        </p:txBody>
      </p:sp>
      <p:sp>
        <p:nvSpPr>
          <p:cNvPr id="6" name="Picture Placeholder 6">
            <a:extLst>
              <a:ext uri="{FF2B5EF4-FFF2-40B4-BE49-F238E27FC236}">
                <a16:creationId xmlns:a16="http://schemas.microsoft.com/office/drawing/2014/main" xmlns="" id="{99F6E26F-81EE-4C88-9A8C-BD81D542E5A4}"/>
              </a:ext>
            </a:extLst>
          </p:cNvPr>
          <p:cNvSpPr>
            <a:spLocks noGrp="1"/>
          </p:cNvSpPr>
          <p:nvPr>
            <p:ph type="pic" sz="quarter" idx="12" hasCustomPrompt="1"/>
          </p:nvPr>
        </p:nvSpPr>
        <p:spPr>
          <a:xfrm>
            <a:off x="380999" y="4038100"/>
            <a:ext cx="4114800" cy="2299200"/>
          </a:xfrm>
          <a:solidFill>
            <a:srgbClr val="969696"/>
          </a:solidFill>
        </p:spPr>
        <p:txBody>
          <a:bodyPr tIns="468000"/>
          <a:lstStyle>
            <a:lvl1pPr algn="ctr">
              <a:defRPr>
                <a:solidFill>
                  <a:schemeClr val="bg2"/>
                </a:solidFill>
              </a:defRPr>
            </a:lvl1pPr>
          </a:lstStyle>
          <a:p>
            <a:r>
              <a:rPr lang="en-GB" dirty="0"/>
              <a:t>Insert image here</a:t>
            </a:r>
          </a:p>
        </p:txBody>
      </p:sp>
    </p:spTree>
    <p:extLst>
      <p:ext uri="{BB962C8B-B14F-4D97-AF65-F5344CB8AC3E}">
        <p14:creationId xmlns:p14="http://schemas.microsoft.com/office/powerpoint/2010/main" val="23626559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and Three Righth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6239" y="1436112"/>
            <a:ext cx="4071935" cy="1815088"/>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390527" y="3963412"/>
            <a:ext cx="4057648" cy="2373888"/>
          </a:xfrm>
        </p:spPr>
        <p:txBody>
          <a:bodyPr/>
          <a:lstStyle>
            <a:lvl2pPr marL="146047" indent="-146047">
              <a:buFont typeface="Arial" panose="020B0604020202020204" pitchFamily="34" charset="0"/>
              <a:buChar char="•"/>
              <a:defRPr/>
            </a:lvl2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xmlns="" id="{E4130F07-E814-4F46-AA63-FF485C0AC633}"/>
              </a:ext>
            </a:extLst>
          </p:cNvPr>
          <p:cNvSpPr>
            <a:spLocks noGrp="1"/>
          </p:cNvSpPr>
          <p:nvPr>
            <p:ph type="body" sz="quarter" idx="10"/>
          </p:nvPr>
        </p:nvSpPr>
        <p:spPr>
          <a:xfrm>
            <a:off x="376238" y="3327400"/>
            <a:ext cx="4071937" cy="381000"/>
          </a:xfrm>
        </p:spPr>
        <p:txBody>
          <a:bodyPr/>
          <a:lstStyle>
            <a:lvl1pPr>
              <a:lnSpc>
                <a:spcPts val="2300"/>
              </a:lnSpc>
              <a:spcAft>
                <a:spcPts val="0"/>
              </a:spcAft>
              <a:defRPr sz="1700" b="0"/>
            </a:lvl1pPr>
            <a:lvl2pPr>
              <a:defRPr sz="1700"/>
            </a:lvl2pPr>
            <a:lvl3pPr>
              <a:defRPr sz="1700"/>
            </a:lvl3pPr>
            <a:lvl4pPr>
              <a:defRPr sz="1700"/>
            </a:lvl4pPr>
            <a:lvl5pPr>
              <a:defRPr sz="1700"/>
            </a:lvl5pPr>
          </a:lstStyle>
          <a:p>
            <a:pPr lvl="0"/>
            <a:r>
              <a:rPr lang="en-GB"/>
              <a:t>Click to edit Master text styles</a:t>
            </a:r>
          </a:p>
        </p:txBody>
      </p:sp>
      <p:sp>
        <p:nvSpPr>
          <p:cNvPr id="7" name="Picture Placeholder 6">
            <a:extLst>
              <a:ext uri="{FF2B5EF4-FFF2-40B4-BE49-F238E27FC236}">
                <a16:creationId xmlns:a16="http://schemas.microsoft.com/office/drawing/2014/main" xmlns="" id="{F4D83105-1877-4415-A93C-90FAEE64EE95}"/>
              </a:ext>
            </a:extLst>
          </p:cNvPr>
          <p:cNvSpPr>
            <a:spLocks noGrp="1"/>
          </p:cNvSpPr>
          <p:nvPr>
            <p:ph type="pic" sz="quarter" idx="11" hasCustomPrompt="1"/>
          </p:nvPr>
        </p:nvSpPr>
        <p:spPr>
          <a:xfrm>
            <a:off x="4648200" y="1524002"/>
            <a:ext cx="4114800" cy="2298700"/>
          </a:xfrm>
          <a:solidFill>
            <a:srgbClr val="969696"/>
          </a:solidFill>
        </p:spPr>
        <p:txBody>
          <a:bodyPr tIns="468000"/>
          <a:lstStyle>
            <a:lvl1pPr algn="ctr">
              <a:defRPr>
                <a:solidFill>
                  <a:schemeClr val="bg2"/>
                </a:solidFill>
              </a:defRPr>
            </a:lvl1pPr>
          </a:lstStyle>
          <a:p>
            <a:r>
              <a:rPr lang="en-GB" dirty="0"/>
              <a:t>Insert image here</a:t>
            </a:r>
          </a:p>
        </p:txBody>
      </p:sp>
      <p:sp>
        <p:nvSpPr>
          <p:cNvPr id="9" name="Picture Placeholder 6">
            <a:extLst>
              <a:ext uri="{FF2B5EF4-FFF2-40B4-BE49-F238E27FC236}">
                <a16:creationId xmlns:a16="http://schemas.microsoft.com/office/drawing/2014/main" xmlns="" id="{D2AB5DB5-64A5-4C24-AF6C-E42BD9E65366}"/>
              </a:ext>
            </a:extLst>
          </p:cNvPr>
          <p:cNvSpPr>
            <a:spLocks noGrp="1"/>
          </p:cNvSpPr>
          <p:nvPr>
            <p:ph type="pic" sz="quarter" idx="12" hasCustomPrompt="1"/>
          </p:nvPr>
        </p:nvSpPr>
        <p:spPr>
          <a:xfrm>
            <a:off x="4648200" y="4038602"/>
            <a:ext cx="1990725" cy="2298700"/>
          </a:xfrm>
          <a:solidFill>
            <a:srgbClr val="969696"/>
          </a:solidFill>
        </p:spPr>
        <p:txBody>
          <a:bodyPr tIns="468000"/>
          <a:lstStyle>
            <a:lvl1pPr algn="ctr">
              <a:defRPr>
                <a:solidFill>
                  <a:schemeClr val="bg2"/>
                </a:solidFill>
              </a:defRPr>
            </a:lvl1pPr>
          </a:lstStyle>
          <a:p>
            <a:r>
              <a:rPr lang="en-GB" dirty="0"/>
              <a:t>Insert image here</a:t>
            </a:r>
          </a:p>
        </p:txBody>
      </p:sp>
      <p:sp>
        <p:nvSpPr>
          <p:cNvPr id="10" name="Picture Placeholder 6">
            <a:extLst>
              <a:ext uri="{FF2B5EF4-FFF2-40B4-BE49-F238E27FC236}">
                <a16:creationId xmlns:a16="http://schemas.microsoft.com/office/drawing/2014/main" xmlns="" id="{EF644C3B-0D8B-4CAA-B14D-F88D0640339D}"/>
              </a:ext>
            </a:extLst>
          </p:cNvPr>
          <p:cNvSpPr>
            <a:spLocks noGrp="1"/>
          </p:cNvSpPr>
          <p:nvPr>
            <p:ph type="pic" sz="quarter" idx="13" hasCustomPrompt="1"/>
          </p:nvPr>
        </p:nvSpPr>
        <p:spPr>
          <a:xfrm>
            <a:off x="6772276" y="4038602"/>
            <a:ext cx="1990725" cy="2298700"/>
          </a:xfrm>
          <a:solidFill>
            <a:srgbClr val="969696"/>
          </a:solidFill>
        </p:spPr>
        <p:txBody>
          <a:bodyPr tIns="468000"/>
          <a:lstStyle>
            <a:lvl1pPr algn="ctr">
              <a:defRPr>
                <a:solidFill>
                  <a:schemeClr val="bg2"/>
                </a:solidFill>
              </a:defRPr>
            </a:lvl1pPr>
          </a:lstStyle>
          <a:p>
            <a:r>
              <a:rPr lang="en-GB" dirty="0"/>
              <a:t>Insert image here</a:t>
            </a:r>
          </a:p>
        </p:txBody>
      </p:sp>
    </p:spTree>
    <p:extLst>
      <p:ext uri="{BB962C8B-B14F-4D97-AF65-F5344CB8AC3E}">
        <p14:creationId xmlns:p14="http://schemas.microsoft.com/office/powerpoint/2010/main" val="3851568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Three Lefth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91066" y="1436112"/>
            <a:ext cx="4071935" cy="1815088"/>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4705355" y="3963412"/>
            <a:ext cx="4057648" cy="2373888"/>
          </a:xfrm>
        </p:spPr>
        <p:txBody>
          <a:bodyPr/>
          <a:lstStyle>
            <a:lvl2pPr marL="146047" indent="-146047">
              <a:buFont typeface="Arial" panose="020B0604020202020204" pitchFamily="34" charset="0"/>
              <a:buChar char="•"/>
              <a:defRPr/>
            </a:lvl2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xmlns="" id="{E4130F07-E814-4F46-AA63-FF485C0AC633}"/>
              </a:ext>
            </a:extLst>
          </p:cNvPr>
          <p:cNvSpPr>
            <a:spLocks noGrp="1"/>
          </p:cNvSpPr>
          <p:nvPr>
            <p:ph type="body" sz="quarter" idx="10"/>
          </p:nvPr>
        </p:nvSpPr>
        <p:spPr>
          <a:xfrm>
            <a:off x="4691065" y="3327400"/>
            <a:ext cx="4071937" cy="381000"/>
          </a:xfrm>
        </p:spPr>
        <p:txBody>
          <a:bodyPr/>
          <a:lstStyle>
            <a:lvl1pPr>
              <a:lnSpc>
                <a:spcPts val="2300"/>
              </a:lnSpc>
              <a:spcAft>
                <a:spcPts val="0"/>
              </a:spcAft>
              <a:defRPr sz="1700" b="0"/>
            </a:lvl1pPr>
            <a:lvl2pPr>
              <a:defRPr sz="1700"/>
            </a:lvl2pPr>
            <a:lvl3pPr>
              <a:defRPr sz="1700"/>
            </a:lvl3pPr>
            <a:lvl4pPr>
              <a:defRPr sz="1700"/>
            </a:lvl4pPr>
            <a:lvl5pPr>
              <a:defRPr sz="1700"/>
            </a:lvl5pPr>
          </a:lstStyle>
          <a:p>
            <a:pPr lvl="0"/>
            <a:r>
              <a:rPr lang="en-GB"/>
              <a:t>Click to edit Master text styles</a:t>
            </a:r>
          </a:p>
        </p:txBody>
      </p:sp>
      <p:sp>
        <p:nvSpPr>
          <p:cNvPr id="7" name="Picture Placeholder 6">
            <a:extLst>
              <a:ext uri="{FF2B5EF4-FFF2-40B4-BE49-F238E27FC236}">
                <a16:creationId xmlns:a16="http://schemas.microsoft.com/office/drawing/2014/main" xmlns="" id="{F4D83105-1877-4415-A93C-90FAEE64EE95}"/>
              </a:ext>
            </a:extLst>
          </p:cNvPr>
          <p:cNvSpPr>
            <a:spLocks noGrp="1"/>
          </p:cNvSpPr>
          <p:nvPr>
            <p:ph type="pic" sz="quarter" idx="11" hasCustomPrompt="1"/>
          </p:nvPr>
        </p:nvSpPr>
        <p:spPr>
          <a:xfrm>
            <a:off x="380999" y="1524000"/>
            <a:ext cx="4114800" cy="2299200"/>
          </a:xfrm>
          <a:solidFill>
            <a:srgbClr val="969696"/>
          </a:solidFill>
        </p:spPr>
        <p:txBody>
          <a:bodyPr tIns="468000"/>
          <a:lstStyle>
            <a:lvl1pPr algn="ctr">
              <a:defRPr>
                <a:solidFill>
                  <a:schemeClr val="bg2"/>
                </a:solidFill>
              </a:defRPr>
            </a:lvl1pPr>
          </a:lstStyle>
          <a:p>
            <a:r>
              <a:rPr lang="en-GB" dirty="0"/>
              <a:t>Insert image here</a:t>
            </a:r>
          </a:p>
        </p:txBody>
      </p:sp>
      <p:sp>
        <p:nvSpPr>
          <p:cNvPr id="6" name="Picture Placeholder 6">
            <a:extLst>
              <a:ext uri="{FF2B5EF4-FFF2-40B4-BE49-F238E27FC236}">
                <a16:creationId xmlns:a16="http://schemas.microsoft.com/office/drawing/2014/main" xmlns="" id="{99F6E26F-81EE-4C88-9A8C-BD81D542E5A4}"/>
              </a:ext>
            </a:extLst>
          </p:cNvPr>
          <p:cNvSpPr>
            <a:spLocks noGrp="1"/>
          </p:cNvSpPr>
          <p:nvPr>
            <p:ph type="pic" sz="quarter" idx="12" hasCustomPrompt="1"/>
          </p:nvPr>
        </p:nvSpPr>
        <p:spPr>
          <a:xfrm>
            <a:off x="380999" y="4038100"/>
            <a:ext cx="1990800" cy="2299200"/>
          </a:xfrm>
          <a:solidFill>
            <a:srgbClr val="969696"/>
          </a:solidFill>
        </p:spPr>
        <p:txBody>
          <a:bodyPr tIns="468000"/>
          <a:lstStyle>
            <a:lvl1pPr algn="ctr">
              <a:defRPr>
                <a:solidFill>
                  <a:schemeClr val="bg2"/>
                </a:solidFill>
              </a:defRPr>
            </a:lvl1pPr>
          </a:lstStyle>
          <a:p>
            <a:r>
              <a:rPr lang="en-GB" dirty="0"/>
              <a:t>Insert image here</a:t>
            </a:r>
          </a:p>
        </p:txBody>
      </p:sp>
      <p:sp>
        <p:nvSpPr>
          <p:cNvPr id="9" name="Picture Placeholder 6">
            <a:extLst>
              <a:ext uri="{FF2B5EF4-FFF2-40B4-BE49-F238E27FC236}">
                <a16:creationId xmlns:a16="http://schemas.microsoft.com/office/drawing/2014/main" xmlns="" id="{2361E139-F07F-457D-848B-E3A43B444BDB}"/>
              </a:ext>
            </a:extLst>
          </p:cNvPr>
          <p:cNvSpPr>
            <a:spLocks noGrp="1"/>
          </p:cNvSpPr>
          <p:nvPr>
            <p:ph type="pic" sz="quarter" idx="13" hasCustomPrompt="1"/>
          </p:nvPr>
        </p:nvSpPr>
        <p:spPr>
          <a:xfrm>
            <a:off x="2504999" y="4038100"/>
            <a:ext cx="1990800" cy="2299200"/>
          </a:xfrm>
          <a:solidFill>
            <a:srgbClr val="969696"/>
          </a:solidFill>
        </p:spPr>
        <p:txBody>
          <a:bodyPr tIns="468000"/>
          <a:lstStyle>
            <a:lvl1pPr algn="ctr">
              <a:defRPr>
                <a:solidFill>
                  <a:schemeClr val="bg2"/>
                </a:solidFill>
              </a:defRPr>
            </a:lvl1pPr>
          </a:lstStyle>
          <a:p>
            <a:r>
              <a:rPr lang="en-GB" dirty="0"/>
              <a:t>Insert image here</a:t>
            </a:r>
          </a:p>
        </p:txBody>
      </p:sp>
    </p:spTree>
    <p:extLst>
      <p:ext uri="{BB962C8B-B14F-4D97-AF65-F5344CB8AC3E}">
        <p14:creationId xmlns:p14="http://schemas.microsoft.com/office/powerpoint/2010/main" val="25019513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Four Righth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6239" y="1436112"/>
            <a:ext cx="4071935" cy="1815088"/>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390527" y="3963412"/>
            <a:ext cx="4057648" cy="2373888"/>
          </a:xfrm>
        </p:spPr>
        <p:txBody>
          <a:bodyPr/>
          <a:lstStyle>
            <a:lvl2pPr marL="146047" indent="-146047">
              <a:buFont typeface="Arial" panose="020B0604020202020204" pitchFamily="34" charset="0"/>
              <a:buChar char="•"/>
              <a:defRPr/>
            </a:lvl2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xmlns="" id="{E4130F07-E814-4F46-AA63-FF485C0AC633}"/>
              </a:ext>
            </a:extLst>
          </p:cNvPr>
          <p:cNvSpPr>
            <a:spLocks noGrp="1"/>
          </p:cNvSpPr>
          <p:nvPr>
            <p:ph type="body" sz="quarter" idx="10"/>
          </p:nvPr>
        </p:nvSpPr>
        <p:spPr>
          <a:xfrm>
            <a:off x="376238" y="3327400"/>
            <a:ext cx="4071937" cy="381000"/>
          </a:xfrm>
        </p:spPr>
        <p:txBody>
          <a:bodyPr/>
          <a:lstStyle>
            <a:lvl1pPr>
              <a:lnSpc>
                <a:spcPts val="2300"/>
              </a:lnSpc>
              <a:spcAft>
                <a:spcPts val="0"/>
              </a:spcAft>
              <a:defRPr sz="1700" b="0"/>
            </a:lvl1pPr>
            <a:lvl2pPr>
              <a:defRPr sz="1700"/>
            </a:lvl2pPr>
            <a:lvl3pPr>
              <a:defRPr sz="1700"/>
            </a:lvl3pPr>
            <a:lvl4pPr>
              <a:defRPr sz="1700"/>
            </a:lvl4pPr>
            <a:lvl5pPr>
              <a:defRPr sz="1700"/>
            </a:lvl5pPr>
          </a:lstStyle>
          <a:p>
            <a:pPr lvl="0"/>
            <a:r>
              <a:rPr lang="en-GB"/>
              <a:t>Click to edit Master text styles</a:t>
            </a:r>
          </a:p>
        </p:txBody>
      </p:sp>
      <p:sp>
        <p:nvSpPr>
          <p:cNvPr id="7" name="Picture Placeholder 6">
            <a:extLst>
              <a:ext uri="{FF2B5EF4-FFF2-40B4-BE49-F238E27FC236}">
                <a16:creationId xmlns:a16="http://schemas.microsoft.com/office/drawing/2014/main" xmlns="" id="{F4D83105-1877-4415-A93C-90FAEE64EE95}"/>
              </a:ext>
            </a:extLst>
          </p:cNvPr>
          <p:cNvSpPr>
            <a:spLocks noGrp="1"/>
          </p:cNvSpPr>
          <p:nvPr>
            <p:ph type="pic" sz="quarter" idx="11" hasCustomPrompt="1"/>
          </p:nvPr>
        </p:nvSpPr>
        <p:spPr>
          <a:xfrm>
            <a:off x="4648200" y="1524002"/>
            <a:ext cx="1990800" cy="2298700"/>
          </a:xfrm>
          <a:solidFill>
            <a:srgbClr val="969696"/>
          </a:solidFill>
        </p:spPr>
        <p:txBody>
          <a:bodyPr tIns="468000"/>
          <a:lstStyle>
            <a:lvl1pPr algn="ctr">
              <a:defRPr>
                <a:solidFill>
                  <a:schemeClr val="bg2"/>
                </a:solidFill>
              </a:defRPr>
            </a:lvl1pPr>
          </a:lstStyle>
          <a:p>
            <a:r>
              <a:rPr lang="en-GB" dirty="0"/>
              <a:t>Insert image here</a:t>
            </a:r>
          </a:p>
        </p:txBody>
      </p:sp>
      <p:sp>
        <p:nvSpPr>
          <p:cNvPr id="9" name="Picture Placeholder 6">
            <a:extLst>
              <a:ext uri="{FF2B5EF4-FFF2-40B4-BE49-F238E27FC236}">
                <a16:creationId xmlns:a16="http://schemas.microsoft.com/office/drawing/2014/main" xmlns="" id="{D2AB5DB5-64A5-4C24-AF6C-E42BD9E65366}"/>
              </a:ext>
            </a:extLst>
          </p:cNvPr>
          <p:cNvSpPr>
            <a:spLocks noGrp="1"/>
          </p:cNvSpPr>
          <p:nvPr>
            <p:ph type="pic" sz="quarter" idx="12" hasCustomPrompt="1"/>
          </p:nvPr>
        </p:nvSpPr>
        <p:spPr>
          <a:xfrm>
            <a:off x="4648200" y="4038602"/>
            <a:ext cx="1990725" cy="2298700"/>
          </a:xfrm>
          <a:solidFill>
            <a:srgbClr val="969696"/>
          </a:solidFill>
        </p:spPr>
        <p:txBody>
          <a:bodyPr tIns="468000"/>
          <a:lstStyle>
            <a:lvl1pPr algn="ctr">
              <a:defRPr>
                <a:solidFill>
                  <a:schemeClr val="bg2"/>
                </a:solidFill>
              </a:defRPr>
            </a:lvl1pPr>
          </a:lstStyle>
          <a:p>
            <a:r>
              <a:rPr lang="en-GB" dirty="0"/>
              <a:t>Insert image here</a:t>
            </a:r>
          </a:p>
        </p:txBody>
      </p:sp>
      <p:sp>
        <p:nvSpPr>
          <p:cNvPr id="10" name="Picture Placeholder 6">
            <a:extLst>
              <a:ext uri="{FF2B5EF4-FFF2-40B4-BE49-F238E27FC236}">
                <a16:creationId xmlns:a16="http://schemas.microsoft.com/office/drawing/2014/main" xmlns="" id="{EF644C3B-0D8B-4CAA-B14D-F88D0640339D}"/>
              </a:ext>
            </a:extLst>
          </p:cNvPr>
          <p:cNvSpPr>
            <a:spLocks noGrp="1"/>
          </p:cNvSpPr>
          <p:nvPr>
            <p:ph type="pic" sz="quarter" idx="13" hasCustomPrompt="1"/>
          </p:nvPr>
        </p:nvSpPr>
        <p:spPr>
          <a:xfrm>
            <a:off x="6772276" y="4038602"/>
            <a:ext cx="1990725" cy="2298700"/>
          </a:xfrm>
          <a:solidFill>
            <a:srgbClr val="969696"/>
          </a:solidFill>
        </p:spPr>
        <p:txBody>
          <a:bodyPr tIns="468000"/>
          <a:lstStyle>
            <a:lvl1pPr algn="ctr">
              <a:defRPr>
                <a:solidFill>
                  <a:schemeClr val="bg2"/>
                </a:solidFill>
              </a:defRPr>
            </a:lvl1pPr>
          </a:lstStyle>
          <a:p>
            <a:r>
              <a:rPr lang="en-GB" dirty="0"/>
              <a:t>Insert image here</a:t>
            </a:r>
          </a:p>
        </p:txBody>
      </p:sp>
      <p:sp>
        <p:nvSpPr>
          <p:cNvPr id="11" name="Picture Placeholder 6">
            <a:extLst>
              <a:ext uri="{FF2B5EF4-FFF2-40B4-BE49-F238E27FC236}">
                <a16:creationId xmlns:a16="http://schemas.microsoft.com/office/drawing/2014/main" xmlns="" id="{4A968078-90C3-4F10-88E2-036581D4F0F5}"/>
              </a:ext>
            </a:extLst>
          </p:cNvPr>
          <p:cNvSpPr>
            <a:spLocks noGrp="1"/>
          </p:cNvSpPr>
          <p:nvPr>
            <p:ph type="pic" sz="quarter" idx="14" hasCustomPrompt="1"/>
          </p:nvPr>
        </p:nvSpPr>
        <p:spPr>
          <a:xfrm>
            <a:off x="6772200" y="1524002"/>
            <a:ext cx="1990800" cy="2298700"/>
          </a:xfrm>
          <a:solidFill>
            <a:srgbClr val="969696"/>
          </a:solidFill>
        </p:spPr>
        <p:txBody>
          <a:bodyPr tIns="468000"/>
          <a:lstStyle>
            <a:lvl1pPr algn="ctr">
              <a:defRPr>
                <a:solidFill>
                  <a:schemeClr val="bg2"/>
                </a:solidFill>
              </a:defRPr>
            </a:lvl1pPr>
          </a:lstStyle>
          <a:p>
            <a:r>
              <a:rPr lang="en-GB" dirty="0"/>
              <a:t>Insert image here</a:t>
            </a:r>
          </a:p>
        </p:txBody>
      </p:sp>
    </p:spTree>
    <p:extLst>
      <p:ext uri="{BB962C8B-B14F-4D97-AF65-F5344CB8AC3E}">
        <p14:creationId xmlns:p14="http://schemas.microsoft.com/office/powerpoint/2010/main" val="3897635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Four Lefth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91066" y="1436112"/>
            <a:ext cx="4071935" cy="1815088"/>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4705355" y="3963412"/>
            <a:ext cx="4057648" cy="2373888"/>
          </a:xfrm>
        </p:spPr>
        <p:txBody>
          <a:bodyPr/>
          <a:lstStyle>
            <a:lvl2pPr marL="146047" indent="-146047">
              <a:buFont typeface="Arial" panose="020B0604020202020204" pitchFamily="34" charset="0"/>
              <a:buChar char="•"/>
              <a:defRPr/>
            </a:lvl2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xmlns="" id="{E4130F07-E814-4F46-AA63-FF485C0AC633}"/>
              </a:ext>
            </a:extLst>
          </p:cNvPr>
          <p:cNvSpPr>
            <a:spLocks noGrp="1"/>
          </p:cNvSpPr>
          <p:nvPr>
            <p:ph type="body" sz="quarter" idx="10"/>
          </p:nvPr>
        </p:nvSpPr>
        <p:spPr>
          <a:xfrm>
            <a:off x="4691065" y="3327400"/>
            <a:ext cx="4071937" cy="381000"/>
          </a:xfrm>
        </p:spPr>
        <p:txBody>
          <a:bodyPr/>
          <a:lstStyle>
            <a:lvl1pPr>
              <a:lnSpc>
                <a:spcPts val="2300"/>
              </a:lnSpc>
              <a:spcAft>
                <a:spcPts val="0"/>
              </a:spcAft>
              <a:defRPr sz="1700" b="0"/>
            </a:lvl1pPr>
            <a:lvl2pPr>
              <a:defRPr sz="1700"/>
            </a:lvl2pPr>
            <a:lvl3pPr>
              <a:defRPr sz="1700"/>
            </a:lvl3pPr>
            <a:lvl4pPr>
              <a:defRPr sz="1700"/>
            </a:lvl4pPr>
            <a:lvl5pPr>
              <a:defRPr sz="1700"/>
            </a:lvl5pPr>
          </a:lstStyle>
          <a:p>
            <a:pPr lvl="0"/>
            <a:r>
              <a:rPr lang="en-GB"/>
              <a:t>Click to edit Master text styles</a:t>
            </a:r>
          </a:p>
        </p:txBody>
      </p:sp>
      <p:sp>
        <p:nvSpPr>
          <p:cNvPr id="7" name="Picture Placeholder 6">
            <a:extLst>
              <a:ext uri="{FF2B5EF4-FFF2-40B4-BE49-F238E27FC236}">
                <a16:creationId xmlns:a16="http://schemas.microsoft.com/office/drawing/2014/main" xmlns="" id="{F4D83105-1877-4415-A93C-90FAEE64EE95}"/>
              </a:ext>
            </a:extLst>
          </p:cNvPr>
          <p:cNvSpPr>
            <a:spLocks noGrp="1"/>
          </p:cNvSpPr>
          <p:nvPr>
            <p:ph type="pic" sz="quarter" idx="11" hasCustomPrompt="1"/>
          </p:nvPr>
        </p:nvSpPr>
        <p:spPr>
          <a:xfrm>
            <a:off x="380999" y="1524000"/>
            <a:ext cx="1990800" cy="2299200"/>
          </a:xfrm>
          <a:solidFill>
            <a:srgbClr val="969696"/>
          </a:solidFill>
        </p:spPr>
        <p:txBody>
          <a:bodyPr tIns="468000"/>
          <a:lstStyle>
            <a:lvl1pPr algn="ctr">
              <a:defRPr>
                <a:solidFill>
                  <a:schemeClr val="bg2"/>
                </a:solidFill>
              </a:defRPr>
            </a:lvl1pPr>
          </a:lstStyle>
          <a:p>
            <a:r>
              <a:rPr lang="en-GB" dirty="0"/>
              <a:t>Insert image here</a:t>
            </a:r>
          </a:p>
        </p:txBody>
      </p:sp>
      <p:sp>
        <p:nvSpPr>
          <p:cNvPr id="6" name="Picture Placeholder 6">
            <a:extLst>
              <a:ext uri="{FF2B5EF4-FFF2-40B4-BE49-F238E27FC236}">
                <a16:creationId xmlns:a16="http://schemas.microsoft.com/office/drawing/2014/main" xmlns="" id="{99F6E26F-81EE-4C88-9A8C-BD81D542E5A4}"/>
              </a:ext>
            </a:extLst>
          </p:cNvPr>
          <p:cNvSpPr>
            <a:spLocks noGrp="1"/>
          </p:cNvSpPr>
          <p:nvPr>
            <p:ph type="pic" sz="quarter" idx="12" hasCustomPrompt="1"/>
          </p:nvPr>
        </p:nvSpPr>
        <p:spPr>
          <a:xfrm>
            <a:off x="380999" y="4038100"/>
            <a:ext cx="1990800" cy="2299200"/>
          </a:xfrm>
          <a:solidFill>
            <a:srgbClr val="969696"/>
          </a:solidFill>
        </p:spPr>
        <p:txBody>
          <a:bodyPr tIns="468000"/>
          <a:lstStyle>
            <a:lvl1pPr algn="ctr">
              <a:defRPr>
                <a:solidFill>
                  <a:schemeClr val="bg2"/>
                </a:solidFill>
              </a:defRPr>
            </a:lvl1pPr>
          </a:lstStyle>
          <a:p>
            <a:r>
              <a:rPr lang="en-GB" dirty="0"/>
              <a:t>Insert image here</a:t>
            </a:r>
          </a:p>
        </p:txBody>
      </p:sp>
      <p:sp>
        <p:nvSpPr>
          <p:cNvPr id="9" name="Picture Placeholder 6">
            <a:extLst>
              <a:ext uri="{FF2B5EF4-FFF2-40B4-BE49-F238E27FC236}">
                <a16:creationId xmlns:a16="http://schemas.microsoft.com/office/drawing/2014/main" xmlns="" id="{2361E139-F07F-457D-848B-E3A43B444BDB}"/>
              </a:ext>
            </a:extLst>
          </p:cNvPr>
          <p:cNvSpPr>
            <a:spLocks noGrp="1"/>
          </p:cNvSpPr>
          <p:nvPr>
            <p:ph type="pic" sz="quarter" idx="13" hasCustomPrompt="1"/>
          </p:nvPr>
        </p:nvSpPr>
        <p:spPr>
          <a:xfrm>
            <a:off x="2504999" y="4038100"/>
            <a:ext cx="1990800" cy="2299200"/>
          </a:xfrm>
          <a:solidFill>
            <a:srgbClr val="969696"/>
          </a:solidFill>
        </p:spPr>
        <p:txBody>
          <a:bodyPr tIns="468000"/>
          <a:lstStyle>
            <a:lvl1pPr algn="ctr">
              <a:defRPr>
                <a:solidFill>
                  <a:schemeClr val="bg2"/>
                </a:solidFill>
              </a:defRPr>
            </a:lvl1pPr>
          </a:lstStyle>
          <a:p>
            <a:r>
              <a:rPr lang="en-GB" dirty="0"/>
              <a:t>Insert image here</a:t>
            </a:r>
          </a:p>
        </p:txBody>
      </p:sp>
      <p:sp>
        <p:nvSpPr>
          <p:cNvPr id="10" name="Picture Placeholder 6">
            <a:extLst>
              <a:ext uri="{FF2B5EF4-FFF2-40B4-BE49-F238E27FC236}">
                <a16:creationId xmlns:a16="http://schemas.microsoft.com/office/drawing/2014/main" xmlns="" id="{852EDD71-E8D8-47F7-A9C0-AF583F01568C}"/>
              </a:ext>
            </a:extLst>
          </p:cNvPr>
          <p:cNvSpPr>
            <a:spLocks noGrp="1"/>
          </p:cNvSpPr>
          <p:nvPr>
            <p:ph type="pic" sz="quarter" idx="14" hasCustomPrompt="1"/>
          </p:nvPr>
        </p:nvSpPr>
        <p:spPr>
          <a:xfrm>
            <a:off x="2504999" y="1524000"/>
            <a:ext cx="1990800" cy="2299200"/>
          </a:xfrm>
          <a:solidFill>
            <a:srgbClr val="969696"/>
          </a:solidFill>
        </p:spPr>
        <p:txBody>
          <a:bodyPr tIns="468000"/>
          <a:lstStyle>
            <a:lvl1pPr algn="ctr">
              <a:defRPr>
                <a:solidFill>
                  <a:schemeClr val="bg2"/>
                </a:solidFill>
              </a:defRPr>
            </a:lvl1pPr>
          </a:lstStyle>
          <a:p>
            <a:r>
              <a:rPr lang="en-GB" dirty="0"/>
              <a:t>Insert image here</a:t>
            </a:r>
          </a:p>
        </p:txBody>
      </p:sp>
    </p:spTree>
    <p:extLst>
      <p:ext uri="{BB962C8B-B14F-4D97-AF65-F5344CB8AC3E}">
        <p14:creationId xmlns:p14="http://schemas.microsoft.com/office/powerpoint/2010/main" val="15928101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Grey Thanks Opt1">
    <p:bg>
      <p:bgPr>
        <a:solidFill>
          <a:schemeClr val="bg1"/>
        </a:solidFill>
        <a:effectLst/>
      </p:bgPr>
    </p:bg>
    <p:spTree>
      <p:nvGrpSpPr>
        <p:cNvPr id="1" name=""/>
        <p:cNvGrpSpPr/>
        <p:nvPr/>
      </p:nvGrpSpPr>
      <p:grpSpPr>
        <a:xfrm>
          <a:off x="0" y="0"/>
          <a:ext cx="0" cy="0"/>
          <a:chOff x="0" y="0"/>
          <a:chExt cx="0" cy="0"/>
        </a:xfrm>
      </p:grpSpPr>
      <p:sp>
        <p:nvSpPr>
          <p:cNvPr id="4" name="Picture Placeholder 11">
            <a:extLst>
              <a:ext uri="{FF2B5EF4-FFF2-40B4-BE49-F238E27FC236}">
                <a16:creationId xmlns:a16="http://schemas.microsoft.com/office/drawing/2014/main" xmlns="" id="{3CDA5C3E-020F-4209-BF2C-3FE9F2AE1D94}"/>
              </a:ext>
            </a:extLst>
          </p:cNvPr>
          <p:cNvSpPr>
            <a:spLocks noGrp="1"/>
          </p:cNvSpPr>
          <p:nvPr>
            <p:ph type="pic" sz="quarter" idx="10" hasCustomPrompt="1"/>
          </p:nvPr>
        </p:nvSpPr>
        <p:spPr>
          <a:xfrm>
            <a:off x="0" y="0"/>
            <a:ext cx="9144000" cy="6858000"/>
          </a:xfrm>
          <a:solidFill>
            <a:srgbClr val="969696"/>
          </a:solidFill>
        </p:spPr>
        <p:txBody>
          <a:bodyPr tIns="2160000"/>
          <a:lstStyle>
            <a:lvl1pPr algn="ctr">
              <a:defRPr>
                <a:solidFill>
                  <a:schemeClr val="bg2"/>
                </a:solidFill>
              </a:defRPr>
            </a:lvl1pPr>
          </a:lstStyle>
          <a:p>
            <a:r>
              <a:rPr lang="en-GB" dirty="0"/>
              <a:t>Insert image here</a:t>
            </a:r>
          </a:p>
        </p:txBody>
      </p:sp>
      <p:sp>
        <p:nvSpPr>
          <p:cNvPr id="2" name="Title 1"/>
          <p:cNvSpPr>
            <a:spLocks noGrp="1"/>
          </p:cNvSpPr>
          <p:nvPr>
            <p:ph type="ctrTitle"/>
          </p:nvPr>
        </p:nvSpPr>
        <p:spPr>
          <a:xfrm>
            <a:off x="376239" y="4132996"/>
            <a:ext cx="2826000" cy="2383781"/>
          </a:xfrm>
        </p:spPr>
        <p:txBody>
          <a:bodyPr/>
          <a:lstStyle>
            <a:lvl1pPr algn="l">
              <a:lnSpc>
                <a:spcPts val="3900"/>
              </a:lnSpc>
              <a:defRPr sz="3700">
                <a:solidFill>
                  <a:schemeClr val="bg1"/>
                </a:solidFill>
              </a:defRPr>
            </a:lvl1pPr>
          </a:lstStyle>
          <a:p>
            <a:r>
              <a:rPr lang="en-GB"/>
              <a:t>Click to edit Master title style</a:t>
            </a:r>
            <a:endParaRPr lang="en-GB" dirty="0"/>
          </a:p>
        </p:txBody>
      </p:sp>
    </p:spTree>
    <p:extLst>
      <p:ext uri="{BB962C8B-B14F-4D97-AF65-F5344CB8AC3E}">
        <p14:creationId xmlns:p14="http://schemas.microsoft.com/office/powerpoint/2010/main" val="22543562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Grey Thanks Opt2">
    <p:bg>
      <p:bgPr>
        <a:solidFill>
          <a:schemeClr val="bg1"/>
        </a:solidFill>
        <a:effectLst/>
      </p:bgPr>
    </p:bg>
    <p:spTree>
      <p:nvGrpSpPr>
        <p:cNvPr id="1" name=""/>
        <p:cNvGrpSpPr/>
        <p:nvPr/>
      </p:nvGrpSpPr>
      <p:grpSpPr>
        <a:xfrm>
          <a:off x="0" y="0"/>
          <a:ext cx="0" cy="0"/>
          <a:chOff x="0" y="0"/>
          <a:chExt cx="0" cy="0"/>
        </a:xfrm>
      </p:grpSpPr>
      <p:sp>
        <p:nvSpPr>
          <p:cNvPr id="23" name="Picture Placeholder 11">
            <a:extLst>
              <a:ext uri="{FF2B5EF4-FFF2-40B4-BE49-F238E27FC236}">
                <a16:creationId xmlns:a16="http://schemas.microsoft.com/office/drawing/2014/main" xmlns="" id="{D0E0E982-3597-4DAF-9274-6F7A5780E72C}"/>
              </a:ext>
            </a:extLst>
          </p:cNvPr>
          <p:cNvSpPr>
            <a:spLocks noGrp="1"/>
          </p:cNvSpPr>
          <p:nvPr>
            <p:ph type="pic" sz="quarter" idx="10" hasCustomPrompt="1"/>
          </p:nvPr>
        </p:nvSpPr>
        <p:spPr>
          <a:xfrm>
            <a:off x="0" y="0"/>
            <a:ext cx="9144000" cy="6858000"/>
          </a:xfrm>
          <a:solidFill>
            <a:srgbClr val="969696"/>
          </a:solidFill>
        </p:spPr>
        <p:txBody>
          <a:bodyPr tIns="2160000"/>
          <a:lstStyle>
            <a:lvl1pPr algn="ctr">
              <a:defRPr>
                <a:solidFill>
                  <a:schemeClr val="bg2"/>
                </a:solidFill>
              </a:defRPr>
            </a:lvl1pPr>
          </a:lstStyle>
          <a:p>
            <a:r>
              <a:rPr lang="en-GB" dirty="0"/>
              <a:t>Insert image here</a:t>
            </a:r>
          </a:p>
        </p:txBody>
      </p:sp>
      <p:sp>
        <p:nvSpPr>
          <p:cNvPr id="2" name="Title 1"/>
          <p:cNvSpPr>
            <a:spLocks noGrp="1"/>
          </p:cNvSpPr>
          <p:nvPr>
            <p:ph type="ctrTitle"/>
          </p:nvPr>
        </p:nvSpPr>
        <p:spPr>
          <a:xfrm>
            <a:off x="376239" y="4132996"/>
            <a:ext cx="2826000" cy="2383781"/>
          </a:xfrm>
        </p:spPr>
        <p:txBody>
          <a:bodyPr/>
          <a:lstStyle>
            <a:lvl1pPr algn="l">
              <a:lnSpc>
                <a:spcPts val="3900"/>
              </a:lnSpc>
              <a:defRPr sz="3700">
                <a:solidFill>
                  <a:schemeClr val="bg1"/>
                </a:solidFill>
              </a:defRPr>
            </a:lvl1pPr>
          </a:lstStyle>
          <a:p>
            <a:r>
              <a:rPr lang="en-GB"/>
              <a:t>Click to edit Master title style</a:t>
            </a:r>
            <a:endParaRPr lang="en-GB" dirty="0"/>
          </a:p>
        </p:txBody>
      </p:sp>
      <p:pic>
        <p:nvPicPr>
          <p:cNvPr id="7" name="Picture 6" descr="Logo&#10;&#10;Description automatically generated with low confidence">
            <a:extLst>
              <a:ext uri="{FF2B5EF4-FFF2-40B4-BE49-F238E27FC236}">
                <a16:creationId xmlns:a16="http://schemas.microsoft.com/office/drawing/2014/main" xmlns="" id="{1AAE9DA0-3845-40CB-AFCB-3A2637A17C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1919" y="2230430"/>
            <a:ext cx="524792" cy="698199"/>
          </a:xfrm>
          <a:prstGeom prst="rect">
            <a:avLst/>
          </a:prstGeom>
        </p:spPr>
      </p:pic>
      <p:pic>
        <p:nvPicPr>
          <p:cNvPr id="8" name="Picture 7" descr="Logo&#10;&#10;Description automatically generated with low confidence">
            <a:extLst>
              <a:ext uri="{FF2B5EF4-FFF2-40B4-BE49-F238E27FC236}">
                <a16:creationId xmlns:a16="http://schemas.microsoft.com/office/drawing/2014/main" xmlns="" id="{1927D881-24E3-42D9-BEE5-241F1A3B63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72923" y="1"/>
            <a:ext cx="524792" cy="698199"/>
          </a:xfrm>
          <a:prstGeom prst="rect">
            <a:avLst/>
          </a:prstGeom>
        </p:spPr>
      </p:pic>
      <p:pic>
        <p:nvPicPr>
          <p:cNvPr id="11" name="Picture 10" descr="Logo&#10;&#10;Description automatically generated with low confidence">
            <a:extLst>
              <a:ext uri="{FF2B5EF4-FFF2-40B4-BE49-F238E27FC236}">
                <a16:creationId xmlns:a16="http://schemas.microsoft.com/office/drawing/2014/main" xmlns="" id="{A8C033C0-7C7A-4356-BC9D-52856E76779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9208" y="666299"/>
            <a:ext cx="524792" cy="698199"/>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xmlns="" id="{6CDAE553-821D-4009-A5F6-0FD26FE5947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4416" y="1331993"/>
            <a:ext cx="524792" cy="698199"/>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xmlns="" id="{BA2F830D-DF0B-45B2-AE27-E7D5AA43F5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1532231"/>
            <a:ext cx="524792" cy="698199"/>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xmlns="" id="{60D33954-39D4-45D4-9A4E-AFACA1CF06C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8541" y="4976673"/>
            <a:ext cx="524792" cy="698199"/>
          </a:xfrm>
          <a:prstGeom prst="rect">
            <a:avLst/>
          </a:prstGeom>
        </p:spPr>
      </p:pic>
      <p:pic>
        <p:nvPicPr>
          <p:cNvPr id="15" name="Picture 14" descr="Logo&#10;&#10;Description automatically generated with low confidence">
            <a:extLst>
              <a:ext uri="{FF2B5EF4-FFF2-40B4-BE49-F238E27FC236}">
                <a16:creationId xmlns:a16="http://schemas.microsoft.com/office/drawing/2014/main" xmlns="" id="{15E2B35D-F91A-44D1-AD2B-9DDB1A55460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1075" y="5659430"/>
            <a:ext cx="524792" cy="698199"/>
          </a:xfrm>
          <a:prstGeom prst="rect">
            <a:avLst/>
          </a:prstGeom>
        </p:spPr>
      </p:pic>
      <p:pic>
        <p:nvPicPr>
          <p:cNvPr id="16" name="Picture 15" descr="Logo&#10;&#10;Description automatically generated with low confidence">
            <a:extLst>
              <a:ext uri="{FF2B5EF4-FFF2-40B4-BE49-F238E27FC236}">
                <a16:creationId xmlns:a16="http://schemas.microsoft.com/office/drawing/2014/main" xmlns="" id="{CEAF0C97-1B75-4BB7-A611-B5F5ED063FF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9208" y="4620893"/>
            <a:ext cx="524792" cy="698199"/>
          </a:xfrm>
          <a:prstGeom prst="rect">
            <a:avLst/>
          </a:prstGeom>
        </p:spPr>
      </p:pic>
      <p:pic>
        <p:nvPicPr>
          <p:cNvPr id="17" name="Picture 16" descr="Logo&#10;&#10;Description automatically generated with low confidence">
            <a:extLst>
              <a:ext uri="{FF2B5EF4-FFF2-40B4-BE49-F238E27FC236}">
                <a16:creationId xmlns:a16="http://schemas.microsoft.com/office/drawing/2014/main" xmlns="" id="{38FEBC7C-12A6-4F16-8C7F-EA4C5554F46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3853737"/>
            <a:ext cx="524792" cy="698199"/>
          </a:xfrm>
          <a:prstGeom prst="rect">
            <a:avLst/>
          </a:prstGeom>
        </p:spPr>
      </p:pic>
      <p:pic>
        <p:nvPicPr>
          <p:cNvPr id="18" name="Picture 17" descr="Logo&#10;&#10;Description automatically generated with low confidence">
            <a:extLst>
              <a:ext uri="{FF2B5EF4-FFF2-40B4-BE49-F238E27FC236}">
                <a16:creationId xmlns:a16="http://schemas.microsoft.com/office/drawing/2014/main" xmlns="" id="{1EEB9666-2DE4-4D47-BD60-C05F2F393D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1919" y="3155539"/>
            <a:ext cx="524792" cy="69819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xmlns="" id="{FAF193B3-D2F9-4F7A-A7C0-31328B6B502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6451" y="3159802"/>
            <a:ext cx="524792" cy="698199"/>
          </a:xfrm>
          <a:prstGeom prst="rect">
            <a:avLst/>
          </a:prstGeom>
        </p:spPr>
      </p:pic>
      <p:pic>
        <p:nvPicPr>
          <p:cNvPr id="20" name="Picture 19" descr="Logo&#10;&#10;Description automatically generated with low confidence">
            <a:extLst>
              <a:ext uri="{FF2B5EF4-FFF2-40B4-BE49-F238E27FC236}">
                <a16:creationId xmlns:a16="http://schemas.microsoft.com/office/drawing/2014/main" xmlns="" id="{BD6ABF8F-0C27-4FEF-91AA-9A666237E2C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4416" y="2695885"/>
            <a:ext cx="524792" cy="698199"/>
          </a:xfrm>
          <a:prstGeom prst="rect">
            <a:avLst/>
          </a:prstGeom>
        </p:spPr>
      </p:pic>
      <p:pic>
        <p:nvPicPr>
          <p:cNvPr id="21" name="Picture 20" descr="Logo&#10;&#10;Description automatically generated with low confidence">
            <a:extLst>
              <a:ext uri="{FF2B5EF4-FFF2-40B4-BE49-F238E27FC236}">
                <a16:creationId xmlns:a16="http://schemas.microsoft.com/office/drawing/2014/main" xmlns="" id="{8BE2296B-76BF-49D7-845A-B817DAF1C51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2695885"/>
            <a:ext cx="524792" cy="698199"/>
          </a:xfrm>
          <a:prstGeom prst="rect">
            <a:avLst/>
          </a:prstGeom>
        </p:spPr>
      </p:pic>
      <p:pic>
        <p:nvPicPr>
          <p:cNvPr id="22" name="Picture 21" descr="Logo&#10;&#10;Description automatically generated with low confidence">
            <a:extLst>
              <a:ext uri="{FF2B5EF4-FFF2-40B4-BE49-F238E27FC236}">
                <a16:creationId xmlns:a16="http://schemas.microsoft.com/office/drawing/2014/main" xmlns="" id="{D1FA6EA7-9DF4-4F9D-8D9F-ECCFBF0BB18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6451" y="2230430"/>
            <a:ext cx="524792" cy="698199"/>
          </a:xfrm>
          <a:prstGeom prst="rect">
            <a:avLst/>
          </a:prstGeom>
        </p:spPr>
      </p:pic>
    </p:spTree>
    <p:extLst>
      <p:ext uri="{BB962C8B-B14F-4D97-AF65-F5344CB8AC3E}">
        <p14:creationId xmlns:p14="http://schemas.microsoft.com/office/powerpoint/2010/main" val="15927644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Black Thanks Opt1">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6239" y="4132996"/>
            <a:ext cx="2826000" cy="2383781"/>
          </a:xfrm>
        </p:spPr>
        <p:txBody>
          <a:bodyPr/>
          <a:lstStyle>
            <a:lvl1pPr algn="l">
              <a:lnSpc>
                <a:spcPts val="3900"/>
              </a:lnSpc>
              <a:defRPr sz="3700">
                <a:solidFill>
                  <a:schemeClr val="bg1"/>
                </a:solidFill>
              </a:defRPr>
            </a:lvl1pPr>
          </a:lstStyle>
          <a:p>
            <a:r>
              <a:rPr lang="en-GB"/>
              <a:t>Click to edit Master title style</a:t>
            </a:r>
            <a:endParaRPr lang="en-GB" dirty="0"/>
          </a:p>
        </p:txBody>
      </p:sp>
      <p:pic>
        <p:nvPicPr>
          <p:cNvPr id="4" name="Graphic 9">
            <a:extLst>
              <a:ext uri="{FF2B5EF4-FFF2-40B4-BE49-F238E27FC236}">
                <a16:creationId xmlns:a16="http://schemas.microsoft.com/office/drawing/2014/main" xmlns="" id="{D0A630C7-1E15-4A4A-8124-6479D1CDA7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76992" y="470642"/>
            <a:ext cx="1168349" cy="592177"/>
          </a:xfrm>
          <a:prstGeom prst="rect">
            <a:avLst/>
          </a:prstGeom>
        </p:spPr>
      </p:pic>
    </p:spTree>
    <p:extLst>
      <p:ext uri="{BB962C8B-B14F-4D97-AF65-F5344CB8AC3E}">
        <p14:creationId xmlns:p14="http://schemas.microsoft.com/office/powerpoint/2010/main" val="7384944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Black Thanks Opt2">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6239" y="4132996"/>
            <a:ext cx="2826000" cy="2383781"/>
          </a:xfrm>
        </p:spPr>
        <p:txBody>
          <a:bodyPr/>
          <a:lstStyle>
            <a:lvl1pPr algn="l">
              <a:lnSpc>
                <a:spcPts val="3900"/>
              </a:lnSpc>
              <a:defRPr sz="3700">
                <a:solidFill>
                  <a:schemeClr val="bg1"/>
                </a:solidFill>
              </a:defRPr>
            </a:lvl1pPr>
          </a:lstStyle>
          <a:p>
            <a:r>
              <a:rPr lang="en-GB"/>
              <a:t>Click to edit Master title style</a:t>
            </a:r>
            <a:endParaRPr lang="en-GB" dirty="0"/>
          </a:p>
        </p:txBody>
      </p:sp>
      <p:pic>
        <p:nvPicPr>
          <p:cNvPr id="7" name="Picture 6" descr="Logo&#10;&#10;Description automatically generated with low confidence">
            <a:extLst>
              <a:ext uri="{FF2B5EF4-FFF2-40B4-BE49-F238E27FC236}">
                <a16:creationId xmlns:a16="http://schemas.microsoft.com/office/drawing/2014/main" xmlns="" id="{1AAE9DA0-3845-40CB-AFCB-3A2637A17C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1919" y="2230430"/>
            <a:ext cx="524792" cy="698199"/>
          </a:xfrm>
          <a:prstGeom prst="rect">
            <a:avLst/>
          </a:prstGeom>
        </p:spPr>
      </p:pic>
      <p:pic>
        <p:nvPicPr>
          <p:cNvPr id="8" name="Picture 7" descr="Logo&#10;&#10;Description automatically generated with low confidence">
            <a:extLst>
              <a:ext uri="{FF2B5EF4-FFF2-40B4-BE49-F238E27FC236}">
                <a16:creationId xmlns:a16="http://schemas.microsoft.com/office/drawing/2014/main" xmlns="" id="{1927D881-24E3-42D9-BEE5-241F1A3B63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72923" y="1"/>
            <a:ext cx="524792" cy="698199"/>
          </a:xfrm>
          <a:prstGeom prst="rect">
            <a:avLst/>
          </a:prstGeom>
        </p:spPr>
      </p:pic>
      <p:pic>
        <p:nvPicPr>
          <p:cNvPr id="11" name="Picture 10" descr="Logo&#10;&#10;Description automatically generated with low confidence">
            <a:extLst>
              <a:ext uri="{FF2B5EF4-FFF2-40B4-BE49-F238E27FC236}">
                <a16:creationId xmlns:a16="http://schemas.microsoft.com/office/drawing/2014/main" xmlns="" id="{A8C033C0-7C7A-4356-BC9D-52856E76779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9208" y="666299"/>
            <a:ext cx="524792" cy="698199"/>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xmlns="" id="{6CDAE553-821D-4009-A5F6-0FD26FE5947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4416" y="1331993"/>
            <a:ext cx="524792" cy="698199"/>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xmlns="" id="{BA2F830D-DF0B-45B2-AE27-E7D5AA43F5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1532231"/>
            <a:ext cx="524792" cy="698199"/>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xmlns="" id="{60D33954-39D4-45D4-9A4E-AFACA1CF06C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8541" y="4976673"/>
            <a:ext cx="524792" cy="698199"/>
          </a:xfrm>
          <a:prstGeom prst="rect">
            <a:avLst/>
          </a:prstGeom>
        </p:spPr>
      </p:pic>
      <p:pic>
        <p:nvPicPr>
          <p:cNvPr id="15" name="Picture 14" descr="Logo&#10;&#10;Description automatically generated with low confidence">
            <a:extLst>
              <a:ext uri="{FF2B5EF4-FFF2-40B4-BE49-F238E27FC236}">
                <a16:creationId xmlns:a16="http://schemas.microsoft.com/office/drawing/2014/main" xmlns="" id="{15E2B35D-F91A-44D1-AD2B-9DDB1A55460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1075" y="5659430"/>
            <a:ext cx="524792" cy="698199"/>
          </a:xfrm>
          <a:prstGeom prst="rect">
            <a:avLst/>
          </a:prstGeom>
        </p:spPr>
      </p:pic>
      <p:pic>
        <p:nvPicPr>
          <p:cNvPr id="16" name="Picture 15" descr="Logo&#10;&#10;Description automatically generated with low confidence">
            <a:extLst>
              <a:ext uri="{FF2B5EF4-FFF2-40B4-BE49-F238E27FC236}">
                <a16:creationId xmlns:a16="http://schemas.microsoft.com/office/drawing/2014/main" xmlns="" id="{CEAF0C97-1B75-4BB7-A611-B5F5ED063FF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9208" y="4620893"/>
            <a:ext cx="524792" cy="698199"/>
          </a:xfrm>
          <a:prstGeom prst="rect">
            <a:avLst/>
          </a:prstGeom>
        </p:spPr>
      </p:pic>
      <p:pic>
        <p:nvPicPr>
          <p:cNvPr id="17" name="Picture 16" descr="Logo&#10;&#10;Description automatically generated with low confidence">
            <a:extLst>
              <a:ext uri="{FF2B5EF4-FFF2-40B4-BE49-F238E27FC236}">
                <a16:creationId xmlns:a16="http://schemas.microsoft.com/office/drawing/2014/main" xmlns="" id="{38FEBC7C-12A6-4F16-8C7F-EA4C5554F46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3853737"/>
            <a:ext cx="524792" cy="698199"/>
          </a:xfrm>
          <a:prstGeom prst="rect">
            <a:avLst/>
          </a:prstGeom>
        </p:spPr>
      </p:pic>
      <p:pic>
        <p:nvPicPr>
          <p:cNvPr id="18" name="Picture 17" descr="Logo&#10;&#10;Description automatically generated with low confidence">
            <a:extLst>
              <a:ext uri="{FF2B5EF4-FFF2-40B4-BE49-F238E27FC236}">
                <a16:creationId xmlns:a16="http://schemas.microsoft.com/office/drawing/2014/main" xmlns="" id="{1EEB9666-2DE4-4D47-BD60-C05F2F393D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1919" y="3155539"/>
            <a:ext cx="524792" cy="69819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xmlns="" id="{FAF193B3-D2F9-4F7A-A7C0-31328B6B502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6451" y="3159802"/>
            <a:ext cx="524792" cy="698199"/>
          </a:xfrm>
          <a:prstGeom prst="rect">
            <a:avLst/>
          </a:prstGeom>
        </p:spPr>
      </p:pic>
      <p:pic>
        <p:nvPicPr>
          <p:cNvPr id="20" name="Picture 19" descr="Logo&#10;&#10;Description automatically generated with low confidence">
            <a:extLst>
              <a:ext uri="{FF2B5EF4-FFF2-40B4-BE49-F238E27FC236}">
                <a16:creationId xmlns:a16="http://schemas.microsoft.com/office/drawing/2014/main" xmlns="" id="{BD6ABF8F-0C27-4FEF-91AA-9A666237E2C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4416" y="2695885"/>
            <a:ext cx="524792" cy="698199"/>
          </a:xfrm>
          <a:prstGeom prst="rect">
            <a:avLst/>
          </a:prstGeom>
        </p:spPr>
      </p:pic>
      <p:pic>
        <p:nvPicPr>
          <p:cNvPr id="21" name="Picture 20" descr="Logo&#10;&#10;Description automatically generated with low confidence">
            <a:extLst>
              <a:ext uri="{FF2B5EF4-FFF2-40B4-BE49-F238E27FC236}">
                <a16:creationId xmlns:a16="http://schemas.microsoft.com/office/drawing/2014/main" xmlns="" id="{8BE2296B-76BF-49D7-845A-B817DAF1C51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2695885"/>
            <a:ext cx="524792" cy="698199"/>
          </a:xfrm>
          <a:prstGeom prst="rect">
            <a:avLst/>
          </a:prstGeom>
        </p:spPr>
      </p:pic>
      <p:pic>
        <p:nvPicPr>
          <p:cNvPr id="22" name="Picture 21" descr="Logo&#10;&#10;Description automatically generated with low confidence">
            <a:extLst>
              <a:ext uri="{FF2B5EF4-FFF2-40B4-BE49-F238E27FC236}">
                <a16:creationId xmlns:a16="http://schemas.microsoft.com/office/drawing/2014/main" xmlns="" id="{D1FA6EA7-9DF4-4F9D-8D9F-ECCFBF0BB18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6451" y="2230430"/>
            <a:ext cx="524792" cy="698199"/>
          </a:xfrm>
          <a:prstGeom prst="rect">
            <a:avLst/>
          </a:prstGeom>
        </p:spPr>
      </p:pic>
      <p:pic>
        <p:nvPicPr>
          <p:cNvPr id="23" name="Graphic 9">
            <a:extLst>
              <a:ext uri="{FF2B5EF4-FFF2-40B4-BE49-F238E27FC236}">
                <a16:creationId xmlns:a16="http://schemas.microsoft.com/office/drawing/2014/main" xmlns="" id="{7EED2EAD-5FFD-4ABA-811C-C6CAC1ABD613}"/>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376992" y="470642"/>
            <a:ext cx="1168349" cy="592177"/>
          </a:xfrm>
          <a:prstGeom prst="rect">
            <a:avLst/>
          </a:prstGeom>
        </p:spPr>
      </p:pic>
    </p:spTree>
    <p:extLst>
      <p:ext uri="{BB962C8B-B14F-4D97-AF65-F5344CB8AC3E}">
        <p14:creationId xmlns:p14="http://schemas.microsoft.com/office/powerpoint/2010/main" val="282040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White Title Slide Opt1">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6239" y="3429000"/>
            <a:ext cx="3826800" cy="2383781"/>
          </a:xfrm>
        </p:spPr>
        <p:txBody>
          <a:bodyPr/>
          <a:lstStyle>
            <a:lvl1pPr algn="l">
              <a:lnSpc>
                <a:spcPts val="6300"/>
              </a:lnSpc>
              <a:defRPr sz="6000">
                <a:solidFill>
                  <a:schemeClr val="tx1"/>
                </a:solidFill>
              </a:defRPr>
            </a:lvl1pPr>
          </a:lstStyle>
          <a:p>
            <a:r>
              <a:rPr lang="en-GB"/>
              <a:t>Click to edit Master title style</a:t>
            </a:r>
            <a:endParaRPr lang="en-GB" dirty="0"/>
          </a:p>
        </p:txBody>
      </p:sp>
      <p:sp>
        <p:nvSpPr>
          <p:cNvPr id="3" name="Subtitle 2"/>
          <p:cNvSpPr>
            <a:spLocks noGrp="1"/>
          </p:cNvSpPr>
          <p:nvPr>
            <p:ph type="subTitle" idx="1"/>
          </p:nvPr>
        </p:nvSpPr>
        <p:spPr>
          <a:xfrm>
            <a:off x="376237" y="5981702"/>
            <a:ext cx="6321600" cy="596900"/>
          </a:xfrm>
        </p:spPr>
        <p:txBody>
          <a:bodyPr/>
          <a:lstStyle>
            <a:lvl1pPr marL="0" indent="0" algn="l">
              <a:buNone/>
              <a:defRPr sz="2051" b="0">
                <a:solidFill>
                  <a:schemeClr val="tx1"/>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GB"/>
              <a:t>Click to edit Master subtitle style</a:t>
            </a:r>
            <a:endParaRPr lang="en-GB" dirty="0"/>
          </a:p>
        </p:txBody>
      </p:sp>
      <p:sp>
        <p:nvSpPr>
          <p:cNvPr id="8" name="Picture Placeholder 6">
            <a:extLst>
              <a:ext uri="{FF2B5EF4-FFF2-40B4-BE49-F238E27FC236}">
                <a16:creationId xmlns:a16="http://schemas.microsoft.com/office/drawing/2014/main" xmlns="" id="{A81015A5-DD6D-478F-9BCE-B5BD404E2FC8}"/>
              </a:ext>
            </a:extLst>
          </p:cNvPr>
          <p:cNvSpPr>
            <a:spLocks noGrp="1"/>
          </p:cNvSpPr>
          <p:nvPr>
            <p:ph type="pic" sz="quarter" idx="10" hasCustomPrompt="1"/>
          </p:nvPr>
        </p:nvSpPr>
        <p:spPr>
          <a:xfrm>
            <a:off x="3409951" y="0"/>
            <a:ext cx="3057523" cy="2941275"/>
          </a:xfrm>
          <a:solidFill>
            <a:schemeClr val="bg2">
              <a:lumMod val="75000"/>
            </a:schemeClr>
          </a:solidFill>
        </p:spPr>
        <p:txBody>
          <a:bodyPr tIns="684000"/>
          <a:lstStyle>
            <a:lvl1pPr algn="ctr">
              <a:defRPr>
                <a:solidFill>
                  <a:schemeClr val="bg2"/>
                </a:solidFill>
              </a:defRPr>
            </a:lvl1pPr>
          </a:lstStyle>
          <a:p>
            <a:r>
              <a:rPr lang="en-GB" dirty="0"/>
              <a:t>Insert image here</a:t>
            </a:r>
          </a:p>
        </p:txBody>
      </p:sp>
      <p:sp>
        <p:nvSpPr>
          <p:cNvPr id="12" name="Picture Placeholder 6">
            <a:extLst>
              <a:ext uri="{FF2B5EF4-FFF2-40B4-BE49-F238E27FC236}">
                <a16:creationId xmlns:a16="http://schemas.microsoft.com/office/drawing/2014/main" xmlns="" id="{C1B9494E-035D-4FAC-B00F-EBD142BD4EF6}"/>
              </a:ext>
            </a:extLst>
          </p:cNvPr>
          <p:cNvSpPr>
            <a:spLocks noGrp="1"/>
          </p:cNvSpPr>
          <p:nvPr>
            <p:ph type="pic" sz="quarter" idx="11" hasCustomPrompt="1"/>
          </p:nvPr>
        </p:nvSpPr>
        <p:spPr>
          <a:xfrm>
            <a:off x="6467474" y="902943"/>
            <a:ext cx="2060143" cy="1633140"/>
          </a:xfrm>
          <a:solidFill>
            <a:schemeClr val="bg2">
              <a:lumMod val="85000"/>
            </a:schemeClr>
          </a:solidFill>
        </p:spPr>
        <p:txBody>
          <a:bodyPr tIns="288000"/>
          <a:lstStyle>
            <a:lvl1pPr algn="ctr">
              <a:defRPr/>
            </a:lvl1pPr>
          </a:lstStyle>
          <a:p>
            <a:r>
              <a:rPr lang="en-GB" dirty="0"/>
              <a:t>Insert image here</a:t>
            </a:r>
          </a:p>
        </p:txBody>
      </p:sp>
      <p:sp>
        <p:nvSpPr>
          <p:cNvPr id="13" name="Picture Placeholder 6">
            <a:extLst>
              <a:ext uri="{FF2B5EF4-FFF2-40B4-BE49-F238E27FC236}">
                <a16:creationId xmlns:a16="http://schemas.microsoft.com/office/drawing/2014/main" xmlns="" id="{0EAE5D80-39D5-4C1D-9CC5-482355D5C161}"/>
              </a:ext>
            </a:extLst>
          </p:cNvPr>
          <p:cNvSpPr>
            <a:spLocks noGrp="1"/>
          </p:cNvSpPr>
          <p:nvPr>
            <p:ph type="pic" sz="quarter" idx="12" hasCustomPrompt="1"/>
          </p:nvPr>
        </p:nvSpPr>
        <p:spPr>
          <a:xfrm>
            <a:off x="5858130" y="2536082"/>
            <a:ext cx="3285871" cy="2926507"/>
          </a:xfrm>
          <a:solidFill>
            <a:schemeClr val="bg2">
              <a:lumMod val="65000"/>
            </a:schemeClr>
          </a:solidFill>
        </p:spPr>
        <p:txBody>
          <a:bodyPr tIns="1332000"/>
          <a:lstStyle>
            <a:lvl1pPr algn="ctr">
              <a:defRPr>
                <a:solidFill>
                  <a:schemeClr val="bg2"/>
                </a:solidFill>
              </a:defRPr>
            </a:lvl1pPr>
          </a:lstStyle>
          <a:p>
            <a:r>
              <a:rPr lang="en-GB" dirty="0"/>
              <a:t>Insert image here</a:t>
            </a:r>
          </a:p>
        </p:txBody>
      </p:sp>
      <p:pic>
        <p:nvPicPr>
          <p:cNvPr id="9" name="Graphic 9">
            <a:extLst>
              <a:ext uri="{FF2B5EF4-FFF2-40B4-BE49-F238E27FC236}">
                <a16:creationId xmlns:a16="http://schemas.microsoft.com/office/drawing/2014/main" xmlns="" id="{A562861E-05FD-4DEC-9507-F7884211060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76992" y="471023"/>
            <a:ext cx="1168349" cy="591415"/>
          </a:xfrm>
          <a:prstGeom prst="rect">
            <a:avLst/>
          </a:prstGeom>
        </p:spPr>
      </p:pic>
    </p:spTree>
    <p:extLst>
      <p:ext uri="{BB962C8B-B14F-4D97-AF65-F5344CB8AC3E}">
        <p14:creationId xmlns:p14="http://schemas.microsoft.com/office/powerpoint/2010/main" val="6024506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7577435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572163"/>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baseline="0">
                <a:solidFill>
                  <a:srgbClr val="4A4C4E"/>
                </a:solidFill>
              </a:defRPr>
            </a:lvl1pPr>
            <a:lvl2pPr>
              <a:defRPr sz="2400" baseline="0">
                <a:solidFill>
                  <a:srgbClr val="4A4C4E"/>
                </a:solidFill>
              </a:defRPr>
            </a:lvl2pPr>
            <a:lvl3pPr>
              <a:defRPr sz="2000" baseline="0">
                <a:solidFill>
                  <a:srgbClr val="4A4C4E"/>
                </a:solidFill>
              </a:defRPr>
            </a:lvl3pPr>
            <a:lvl4pPr>
              <a:defRPr sz="1800" baseline="0">
                <a:solidFill>
                  <a:srgbClr val="4A4C4E"/>
                </a:solidFill>
              </a:defRPr>
            </a:lvl4pPr>
            <a:lvl5pPr>
              <a:defRPr sz="1800" baseline="0">
                <a:solidFill>
                  <a:srgbClr val="4A4C4E"/>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baseline="0">
                <a:solidFill>
                  <a:srgbClr val="4A4C4E"/>
                </a:solidFill>
              </a:defRPr>
            </a:lvl1pPr>
            <a:lvl2pPr>
              <a:defRPr sz="2400" baseline="0">
                <a:solidFill>
                  <a:srgbClr val="4A4C4E"/>
                </a:solidFill>
              </a:defRPr>
            </a:lvl2pPr>
            <a:lvl3pPr>
              <a:defRPr sz="2000" baseline="0">
                <a:solidFill>
                  <a:srgbClr val="4A4C4E"/>
                </a:solidFill>
              </a:defRPr>
            </a:lvl3pPr>
            <a:lvl4pPr>
              <a:defRPr sz="1800" baseline="0">
                <a:solidFill>
                  <a:srgbClr val="4A4C4E"/>
                </a:solidFill>
              </a:defRPr>
            </a:lvl4pPr>
            <a:lvl5pPr>
              <a:defRPr sz="1800" baseline="0">
                <a:solidFill>
                  <a:srgbClr val="4A4C4E"/>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017840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572163"/>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aseline="0">
                <a:solidFill>
                  <a:srgbClr val="4A4C4E"/>
                </a:solidFill>
              </a:defRPr>
            </a:lvl1pPr>
            <a:lvl2pPr>
              <a:defRPr baseline="0">
                <a:solidFill>
                  <a:srgbClr val="4A4C4E"/>
                </a:solidFill>
              </a:defRPr>
            </a:lvl2pPr>
            <a:lvl3pPr>
              <a:defRPr baseline="0">
                <a:solidFill>
                  <a:srgbClr val="4A4C4E"/>
                </a:solidFill>
              </a:defRPr>
            </a:lvl3pPr>
            <a:lvl4pPr>
              <a:defRPr baseline="0">
                <a:solidFill>
                  <a:srgbClr val="4A4C4E"/>
                </a:solidFill>
              </a:defRPr>
            </a:lvl4pPr>
            <a:lvl5pPr>
              <a:defRPr baseline="0">
                <a:solidFill>
                  <a:srgbClr val="4A4C4E"/>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89698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Black Title Slide Opt2">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6239" y="3429000"/>
            <a:ext cx="3826800" cy="2383781"/>
          </a:xfrm>
        </p:spPr>
        <p:txBody>
          <a:bodyPr/>
          <a:lstStyle>
            <a:lvl1pPr algn="l">
              <a:lnSpc>
                <a:spcPts val="6300"/>
              </a:lnSpc>
              <a:defRPr sz="6000">
                <a:solidFill>
                  <a:schemeClr val="bg1"/>
                </a:solidFill>
              </a:defRPr>
            </a:lvl1pPr>
          </a:lstStyle>
          <a:p>
            <a:r>
              <a:rPr lang="en-GB"/>
              <a:t>Click to edit Master title style</a:t>
            </a:r>
            <a:endParaRPr lang="en-GB" dirty="0"/>
          </a:p>
        </p:txBody>
      </p:sp>
      <p:sp>
        <p:nvSpPr>
          <p:cNvPr id="3" name="Subtitle 2"/>
          <p:cNvSpPr>
            <a:spLocks noGrp="1"/>
          </p:cNvSpPr>
          <p:nvPr>
            <p:ph type="subTitle" idx="1"/>
          </p:nvPr>
        </p:nvSpPr>
        <p:spPr>
          <a:xfrm>
            <a:off x="376238" y="5981702"/>
            <a:ext cx="7772399" cy="596900"/>
          </a:xfrm>
        </p:spPr>
        <p:txBody>
          <a:bodyPr/>
          <a:lstStyle>
            <a:lvl1pPr marL="0" indent="0" algn="l">
              <a:buNone/>
              <a:defRPr sz="2051" b="0">
                <a:solidFill>
                  <a:schemeClr val="bg1"/>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GB"/>
              <a:t>Click to edit Master subtitle style</a:t>
            </a:r>
            <a:endParaRPr lang="en-GB" dirty="0"/>
          </a:p>
        </p:txBody>
      </p:sp>
      <p:pic>
        <p:nvPicPr>
          <p:cNvPr id="5" name="Graphic 9">
            <a:extLst>
              <a:ext uri="{FF2B5EF4-FFF2-40B4-BE49-F238E27FC236}">
                <a16:creationId xmlns:a16="http://schemas.microsoft.com/office/drawing/2014/main" xmlns="" id="{C36E94F3-2AF7-4C71-B0DC-37B1607A991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76992" y="470642"/>
            <a:ext cx="1168349" cy="592177"/>
          </a:xfrm>
          <a:prstGeom prst="rect">
            <a:avLst/>
          </a:prstGeom>
        </p:spPr>
      </p:pic>
    </p:spTree>
    <p:extLst>
      <p:ext uri="{BB962C8B-B14F-4D97-AF65-F5344CB8AC3E}">
        <p14:creationId xmlns:p14="http://schemas.microsoft.com/office/powerpoint/2010/main" val="1296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Black Title Slide Opt3">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6239" y="3429000"/>
            <a:ext cx="3826800" cy="2383781"/>
          </a:xfrm>
        </p:spPr>
        <p:txBody>
          <a:bodyPr/>
          <a:lstStyle>
            <a:lvl1pPr algn="l">
              <a:lnSpc>
                <a:spcPts val="6300"/>
              </a:lnSpc>
              <a:defRPr sz="6000">
                <a:solidFill>
                  <a:schemeClr val="bg1"/>
                </a:solidFill>
              </a:defRPr>
            </a:lvl1pPr>
          </a:lstStyle>
          <a:p>
            <a:r>
              <a:rPr lang="en-GB"/>
              <a:t>Click to edit Master title style</a:t>
            </a:r>
            <a:endParaRPr lang="en-GB" dirty="0"/>
          </a:p>
        </p:txBody>
      </p:sp>
      <p:sp>
        <p:nvSpPr>
          <p:cNvPr id="3" name="Subtitle 2"/>
          <p:cNvSpPr>
            <a:spLocks noGrp="1"/>
          </p:cNvSpPr>
          <p:nvPr>
            <p:ph type="subTitle" idx="1"/>
          </p:nvPr>
        </p:nvSpPr>
        <p:spPr>
          <a:xfrm>
            <a:off x="376239" y="5981702"/>
            <a:ext cx="6321476" cy="596900"/>
          </a:xfrm>
        </p:spPr>
        <p:txBody>
          <a:bodyPr/>
          <a:lstStyle>
            <a:lvl1pPr marL="0" indent="0" algn="l">
              <a:buNone/>
              <a:defRPr sz="2051" b="0">
                <a:solidFill>
                  <a:schemeClr val="bg1"/>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GB"/>
              <a:t>Click to edit Master subtitle style</a:t>
            </a:r>
            <a:endParaRPr lang="en-GB" dirty="0"/>
          </a:p>
        </p:txBody>
      </p:sp>
      <p:pic>
        <p:nvPicPr>
          <p:cNvPr id="7" name="Picture 6" descr="Logo&#10;&#10;Description automatically generated with low confidence">
            <a:extLst>
              <a:ext uri="{FF2B5EF4-FFF2-40B4-BE49-F238E27FC236}">
                <a16:creationId xmlns:a16="http://schemas.microsoft.com/office/drawing/2014/main" xmlns="" id="{3B93F6C8-E3D1-45E7-AEF0-D773C0D92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1919" y="2230430"/>
            <a:ext cx="524792" cy="698199"/>
          </a:xfrm>
          <a:prstGeom prst="rect">
            <a:avLst/>
          </a:prstGeom>
        </p:spPr>
      </p:pic>
      <p:pic>
        <p:nvPicPr>
          <p:cNvPr id="9" name="Picture 8" descr="Logo&#10;&#10;Description automatically generated with low confidence">
            <a:extLst>
              <a:ext uri="{FF2B5EF4-FFF2-40B4-BE49-F238E27FC236}">
                <a16:creationId xmlns:a16="http://schemas.microsoft.com/office/drawing/2014/main" xmlns="" id="{201007D3-B127-4777-8574-49F634535B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72923" y="1"/>
            <a:ext cx="524792" cy="698199"/>
          </a:xfrm>
          <a:prstGeom prst="rect">
            <a:avLst/>
          </a:prstGeom>
        </p:spPr>
      </p:pic>
      <p:pic>
        <p:nvPicPr>
          <p:cNvPr id="11" name="Picture 10" descr="Logo&#10;&#10;Description automatically generated with low confidence">
            <a:extLst>
              <a:ext uri="{FF2B5EF4-FFF2-40B4-BE49-F238E27FC236}">
                <a16:creationId xmlns:a16="http://schemas.microsoft.com/office/drawing/2014/main" xmlns="" id="{94A167B0-9B25-4F37-A7A2-C4A8FA6FEF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9208" y="666299"/>
            <a:ext cx="524792" cy="698199"/>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xmlns="" id="{BE557B97-FC1D-44C7-86E1-03C659FB6F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4416" y="1331993"/>
            <a:ext cx="524792" cy="698199"/>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xmlns="" id="{6E1F2DDB-309D-447C-83ED-BFA7CE0D50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1532231"/>
            <a:ext cx="524792" cy="698199"/>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xmlns="" id="{00E9EC2A-0537-42ED-8B5E-677F2B8BB5B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8541" y="4976673"/>
            <a:ext cx="524792" cy="698199"/>
          </a:xfrm>
          <a:prstGeom prst="rect">
            <a:avLst/>
          </a:prstGeom>
        </p:spPr>
      </p:pic>
      <p:pic>
        <p:nvPicPr>
          <p:cNvPr id="15" name="Picture 14" descr="Logo&#10;&#10;Description automatically generated with low confidence">
            <a:extLst>
              <a:ext uri="{FF2B5EF4-FFF2-40B4-BE49-F238E27FC236}">
                <a16:creationId xmlns:a16="http://schemas.microsoft.com/office/drawing/2014/main" xmlns="" id="{59FE0126-5B27-4383-9F78-FD3BC9CA641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1075" y="5659430"/>
            <a:ext cx="524792" cy="698199"/>
          </a:xfrm>
          <a:prstGeom prst="rect">
            <a:avLst/>
          </a:prstGeom>
        </p:spPr>
      </p:pic>
      <p:pic>
        <p:nvPicPr>
          <p:cNvPr id="16" name="Picture 15" descr="Logo&#10;&#10;Description automatically generated with low confidence">
            <a:extLst>
              <a:ext uri="{FF2B5EF4-FFF2-40B4-BE49-F238E27FC236}">
                <a16:creationId xmlns:a16="http://schemas.microsoft.com/office/drawing/2014/main" xmlns="" id="{39ABFCCC-F509-4557-B1EF-CD8174D6B6F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9208" y="4620893"/>
            <a:ext cx="524792" cy="698199"/>
          </a:xfrm>
          <a:prstGeom prst="rect">
            <a:avLst/>
          </a:prstGeom>
        </p:spPr>
      </p:pic>
      <p:pic>
        <p:nvPicPr>
          <p:cNvPr id="17" name="Picture 16" descr="Logo&#10;&#10;Description automatically generated with low confidence">
            <a:extLst>
              <a:ext uri="{FF2B5EF4-FFF2-40B4-BE49-F238E27FC236}">
                <a16:creationId xmlns:a16="http://schemas.microsoft.com/office/drawing/2014/main" xmlns="" id="{D860764F-6F61-47A5-8F80-0C254360B7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3853737"/>
            <a:ext cx="524792" cy="698199"/>
          </a:xfrm>
          <a:prstGeom prst="rect">
            <a:avLst/>
          </a:prstGeom>
        </p:spPr>
      </p:pic>
      <p:pic>
        <p:nvPicPr>
          <p:cNvPr id="18" name="Picture 17" descr="Logo&#10;&#10;Description automatically generated with low confidence">
            <a:extLst>
              <a:ext uri="{FF2B5EF4-FFF2-40B4-BE49-F238E27FC236}">
                <a16:creationId xmlns:a16="http://schemas.microsoft.com/office/drawing/2014/main" xmlns="" id="{E1B12AC0-D4A9-44D5-8F64-F8D37E4F341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1919" y="3155539"/>
            <a:ext cx="524792" cy="69819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xmlns="" id="{4BD92C0D-3301-4B5F-8968-4D9BFFD83EF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6451" y="3159802"/>
            <a:ext cx="524792" cy="698199"/>
          </a:xfrm>
          <a:prstGeom prst="rect">
            <a:avLst/>
          </a:prstGeom>
        </p:spPr>
      </p:pic>
      <p:pic>
        <p:nvPicPr>
          <p:cNvPr id="20" name="Picture 19" descr="Logo&#10;&#10;Description automatically generated with low confidence">
            <a:extLst>
              <a:ext uri="{FF2B5EF4-FFF2-40B4-BE49-F238E27FC236}">
                <a16:creationId xmlns:a16="http://schemas.microsoft.com/office/drawing/2014/main" xmlns="" id="{E825DBDC-29B8-46DD-B6D8-1C25C497F8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4416" y="2695885"/>
            <a:ext cx="524792" cy="698199"/>
          </a:xfrm>
          <a:prstGeom prst="rect">
            <a:avLst/>
          </a:prstGeom>
        </p:spPr>
      </p:pic>
      <p:pic>
        <p:nvPicPr>
          <p:cNvPr id="21" name="Picture 20" descr="Logo&#10;&#10;Description automatically generated with low confidence">
            <a:extLst>
              <a:ext uri="{FF2B5EF4-FFF2-40B4-BE49-F238E27FC236}">
                <a16:creationId xmlns:a16="http://schemas.microsoft.com/office/drawing/2014/main" xmlns="" id="{5A69438D-B0D9-4744-B589-39613E3545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2695885"/>
            <a:ext cx="524792" cy="698199"/>
          </a:xfrm>
          <a:prstGeom prst="rect">
            <a:avLst/>
          </a:prstGeom>
        </p:spPr>
      </p:pic>
      <p:pic>
        <p:nvPicPr>
          <p:cNvPr id="23" name="Picture 22" descr="Logo&#10;&#10;Description automatically generated with low confidence">
            <a:extLst>
              <a:ext uri="{FF2B5EF4-FFF2-40B4-BE49-F238E27FC236}">
                <a16:creationId xmlns:a16="http://schemas.microsoft.com/office/drawing/2014/main" xmlns="" id="{53A5B061-13EF-471D-9E90-22BFA51A1DB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6451" y="2230430"/>
            <a:ext cx="524792" cy="698199"/>
          </a:xfrm>
          <a:prstGeom prst="rect">
            <a:avLst/>
          </a:prstGeom>
        </p:spPr>
      </p:pic>
    </p:spTree>
    <p:extLst>
      <p:ext uri="{BB962C8B-B14F-4D97-AF65-F5344CB8AC3E}">
        <p14:creationId xmlns:p14="http://schemas.microsoft.com/office/powerpoint/2010/main" val="2529991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White Title Slide Opt3">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7200" y="3168000"/>
            <a:ext cx="4759200" cy="3418379"/>
          </a:xfrm>
        </p:spPr>
        <p:txBody>
          <a:bodyPr/>
          <a:lstStyle>
            <a:lvl1pPr algn="l">
              <a:lnSpc>
                <a:spcPts val="6300"/>
              </a:lnSpc>
              <a:defRPr sz="6000">
                <a:solidFill>
                  <a:schemeClr val="tx1"/>
                </a:solidFill>
              </a:defRPr>
            </a:lvl1pPr>
          </a:lstStyle>
          <a:p>
            <a:r>
              <a:rPr lang="en-GB"/>
              <a:t>Click to edit Master title style</a:t>
            </a:r>
            <a:endParaRPr lang="en-GB" dirty="0"/>
          </a:p>
        </p:txBody>
      </p:sp>
      <p:pic>
        <p:nvPicPr>
          <p:cNvPr id="7" name="Picture 6">
            <a:extLst>
              <a:ext uri="{FF2B5EF4-FFF2-40B4-BE49-F238E27FC236}">
                <a16:creationId xmlns:a16="http://schemas.microsoft.com/office/drawing/2014/main" xmlns="" id="{3B93F6C8-E3D1-45E7-AEF0-D773C0D92FB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6871919" y="2230428"/>
            <a:ext cx="524792" cy="698197"/>
          </a:xfrm>
          <a:prstGeom prst="rect">
            <a:avLst/>
          </a:prstGeom>
        </p:spPr>
      </p:pic>
      <p:pic>
        <p:nvPicPr>
          <p:cNvPr id="9" name="Picture 8">
            <a:extLst>
              <a:ext uri="{FF2B5EF4-FFF2-40B4-BE49-F238E27FC236}">
                <a16:creationId xmlns:a16="http://schemas.microsoft.com/office/drawing/2014/main" xmlns="" id="{201007D3-B127-4777-8574-49F634535B2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6172923" y="0"/>
            <a:ext cx="524792" cy="698197"/>
          </a:xfrm>
          <a:prstGeom prst="rect">
            <a:avLst/>
          </a:prstGeom>
        </p:spPr>
      </p:pic>
      <p:pic>
        <p:nvPicPr>
          <p:cNvPr id="11" name="Picture 10">
            <a:extLst>
              <a:ext uri="{FF2B5EF4-FFF2-40B4-BE49-F238E27FC236}">
                <a16:creationId xmlns:a16="http://schemas.microsoft.com/office/drawing/2014/main" xmlns="" id="{94A167B0-9B25-4F37-A7A2-C4A8FA6FEF4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619208" y="666298"/>
            <a:ext cx="524792" cy="698197"/>
          </a:xfrm>
          <a:prstGeom prst="rect">
            <a:avLst/>
          </a:prstGeom>
        </p:spPr>
      </p:pic>
      <p:pic>
        <p:nvPicPr>
          <p:cNvPr id="12" name="Picture 11">
            <a:extLst>
              <a:ext uri="{FF2B5EF4-FFF2-40B4-BE49-F238E27FC236}">
                <a16:creationId xmlns:a16="http://schemas.microsoft.com/office/drawing/2014/main" xmlns="" id="{BE557B97-FC1D-44C7-86E1-03C659FB6F4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094416" y="1331991"/>
            <a:ext cx="524792" cy="698197"/>
          </a:xfrm>
          <a:prstGeom prst="rect">
            <a:avLst/>
          </a:prstGeom>
        </p:spPr>
      </p:pic>
      <p:pic>
        <p:nvPicPr>
          <p:cNvPr id="13" name="Picture 12">
            <a:extLst>
              <a:ext uri="{FF2B5EF4-FFF2-40B4-BE49-F238E27FC236}">
                <a16:creationId xmlns:a16="http://schemas.microsoft.com/office/drawing/2014/main" xmlns="" id="{6E1F2DDB-309D-447C-83ED-BFA7CE0D504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218116" y="1532230"/>
            <a:ext cx="524792" cy="698197"/>
          </a:xfrm>
          <a:prstGeom prst="rect">
            <a:avLst/>
          </a:prstGeom>
        </p:spPr>
      </p:pic>
      <p:pic>
        <p:nvPicPr>
          <p:cNvPr id="14" name="Picture 13">
            <a:extLst>
              <a:ext uri="{FF2B5EF4-FFF2-40B4-BE49-F238E27FC236}">
                <a16:creationId xmlns:a16="http://schemas.microsoft.com/office/drawing/2014/main" xmlns="" id="{00E9EC2A-0537-42ED-8B5E-677F2B8BB5B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6808541" y="4976671"/>
            <a:ext cx="524792" cy="698197"/>
          </a:xfrm>
          <a:prstGeom prst="rect">
            <a:avLst/>
          </a:prstGeom>
        </p:spPr>
      </p:pic>
      <p:pic>
        <p:nvPicPr>
          <p:cNvPr id="15" name="Picture 14">
            <a:extLst>
              <a:ext uri="{FF2B5EF4-FFF2-40B4-BE49-F238E27FC236}">
                <a16:creationId xmlns:a16="http://schemas.microsoft.com/office/drawing/2014/main" xmlns="" id="{59FE0126-5B27-4383-9F78-FD3BC9CA641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741075" y="5659428"/>
            <a:ext cx="524792" cy="698197"/>
          </a:xfrm>
          <a:prstGeom prst="rect">
            <a:avLst/>
          </a:prstGeom>
        </p:spPr>
      </p:pic>
      <p:pic>
        <p:nvPicPr>
          <p:cNvPr id="16" name="Picture 15">
            <a:extLst>
              <a:ext uri="{FF2B5EF4-FFF2-40B4-BE49-F238E27FC236}">
                <a16:creationId xmlns:a16="http://schemas.microsoft.com/office/drawing/2014/main" xmlns="" id="{39ABFCCC-F509-4557-B1EF-CD8174D6B6F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619208" y="4620891"/>
            <a:ext cx="524792" cy="698197"/>
          </a:xfrm>
          <a:prstGeom prst="rect">
            <a:avLst/>
          </a:prstGeom>
        </p:spPr>
      </p:pic>
      <p:pic>
        <p:nvPicPr>
          <p:cNvPr id="17" name="Picture 16">
            <a:extLst>
              <a:ext uri="{FF2B5EF4-FFF2-40B4-BE49-F238E27FC236}">
                <a16:creationId xmlns:a16="http://schemas.microsoft.com/office/drawing/2014/main" xmlns="" id="{D860764F-6F61-47A5-8F80-0C254360B77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218116" y="3853736"/>
            <a:ext cx="524792" cy="698197"/>
          </a:xfrm>
          <a:prstGeom prst="rect">
            <a:avLst/>
          </a:prstGeom>
        </p:spPr>
      </p:pic>
      <p:pic>
        <p:nvPicPr>
          <p:cNvPr id="18" name="Picture 17">
            <a:extLst>
              <a:ext uri="{FF2B5EF4-FFF2-40B4-BE49-F238E27FC236}">
                <a16:creationId xmlns:a16="http://schemas.microsoft.com/office/drawing/2014/main" xmlns="" id="{E1B12AC0-D4A9-44D5-8F64-F8D37E4F341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6871919" y="3155538"/>
            <a:ext cx="524792" cy="698197"/>
          </a:xfrm>
          <a:prstGeom prst="rect">
            <a:avLst/>
          </a:prstGeom>
        </p:spPr>
      </p:pic>
      <p:pic>
        <p:nvPicPr>
          <p:cNvPr id="19" name="Picture 18">
            <a:extLst>
              <a:ext uri="{FF2B5EF4-FFF2-40B4-BE49-F238E27FC236}">
                <a16:creationId xmlns:a16="http://schemas.microsoft.com/office/drawing/2014/main" xmlns="" id="{4BD92C0D-3301-4B5F-8968-4D9BFFD83EF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566451" y="3159800"/>
            <a:ext cx="524792" cy="698197"/>
          </a:xfrm>
          <a:prstGeom prst="rect">
            <a:avLst/>
          </a:prstGeom>
        </p:spPr>
      </p:pic>
      <p:pic>
        <p:nvPicPr>
          <p:cNvPr id="20" name="Picture 19">
            <a:extLst>
              <a:ext uri="{FF2B5EF4-FFF2-40B4-BE49-F238E27FC236}">
                <a16:creationId xmlns:a16="http://schemas.microsoft.com/office/drawing/2014/main" xmlns="" id="{E825DBDC-29B8-46DD-B6D8-1C25C497F82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094416" y="2695883"/>
            <a:ext cx="524792" cy="698197"/>
          </a:xfrm>
          <a:prstGeom prst="rect">
            <a:avLst/>
          </a:prstGeom>
        </p:spPr>
      </p:pic>
      <p:pic>
        <p:nvPicPr>
          <p:cNvPr id="21" name="Picture 20">
            <a:extLst>
              <a:ext uri="{FF2B5EF4-FFF2-40B4-BE49-F238E27FC236}">
                <a16:creationId xmlns:a16="http://schemas.microsoft.com/office/drawing/2014/main" xmlns="" id="{5A69438D-B0D9-4744-B589-39613E3545B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218116" y="2695883"/>
            <a:ext cx="524792" cy="698197"/>
          </a:xfrm>
          <a:prstGeom prst="rect">
            <a:avLst/>
          </a:prstGeom>
        </p:spPr>
      </p:pic>
      <p:pic>
        <p:nvPicPr>
          <p:cNvPr id="23" name="Picture 22">
            <a:extLst>
              <a:ext uri="{FF2B5EF4-FFF2-40B4-BE49-F238E27FC236}">
                <a16:creationId xmlns:a16="http://schemas.microsoft.com/office/drawing/2014/main" xmlns="" id="{53A5B061-13EF-471D-9E90-22BFA51A1DB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566451" y="2230428"/>
            <a:ext cx="524792" cy="698197"/>
          </a:xfrm>
          <a:prstGeom prst="rect">
            <a:avLst/>
          </a:prstGeom>
        </p:spPr>
      </p:pic>
    </p:spTree>
    <p:extLst>
      <p:ext uri="{BB962C8B-B14F-4D97-AF65-F5344CB8AC3E}">
        <p14:creationId xmlns:p14="http://schemas.microsoft.com/office/powerpoint/2010/main" val="2770819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ck Title Slide Purpl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7632" y="3166913"/>
            <a:ext cx="4759200" cy="3417600"/>
          </a:xfrm>
        </p:spPr>
        <p:txBody>
          <a:bodyPr/>
          <a:lstStyle>
            <a:lvl1pPr algn="l">
              <a:lnSpc>
                <a:spcPts val="6300"/>
              </a:lnSpc>
              <a:defRPr sz="6000">
                <a:solidFill>
                  <a:schemeClr val="bg1"/>
                </a:solidFill>
              </a:defRPr>
            </a:lvl1pPr>
          </a:lstStyle>
          <a:p>
            <a:r>
              <a:rPr lang="en-GB"/>
              <a:t>Click to edit Master title style</a:t>
            </a:r>
            <a:endParaRPr lang="en-GB" dirty="0"/>
          </a:p>
        </p:txBody>
      </p:sp>
      <p:pic>
        <p:nvPicPr>
          <p:cNvPr id="7" name="Picture 6" descr="Logo&#10;&#10;Description automatically generated with low confidence">
            <a:extLst>
              <a:ext uri="{FF2B5EF4-FFF2-40B4-BE49-F238E27FC236}">
                <a16:creationId xmlns:a16="http://schemas.microsoft.com/office/drawing/2014/main" xmlns="" id="{3B93F6C8-E3D1-45E7-AEF0-D773C0D92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1919" y="2230430"/>
            <a:ext cx="524792" cy="698199"/>
          </a:xfrm>
          <a:prstGeom prst="rect">
            <a:avLst/>
          </a:prstGeom>
        </p:spPr>
      </p:pic>
      <p:pic>
        <p:nvPicPr>
          <p:cNvPr id="9" name="Picture 8" descr="Logo&#10;&#10;Description automatically generated with low confidence">
            <a:extLst>
              <a:ext uri="{FF2B5EF4-FFF2-40B4-BE49-F238E27FC236}">
                <a16:creationId xmlns:a16="http://schemas.microsoft.com/office/drawing/2014/main" xmlns="" id="{201007D3-B127-4777-8574-49F634535B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72923" y="1"/>
            <a:ext cx="524792" cy="698199"/>
          </a:xfrm>
          <a:prstGeom prst="rect">
            <a:avLst/>
          </a:prstGeom>
        </p:spPr>
      </p:pic>
      <p:pic>
        <p:nvPicPr>
          <p:cNvPr id="11" name="Picture 10" descr="Logo&#10;&#10;Description automatically generated with low confidence">
            <a:extLst>
              <a:ext uri="{FF2B5EF4-FFF2-40B4-BE49-F238E27FC236}">
                <a16:creationId xmlns:a16="http://schemas.microsoft.com/office/drawing/2014/main" xmlns="" id="{94A167B0-9B25-4F37-A7A2-C4A8FA6FEF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9208" y="666299"/>
            <a:ext cx="524792" cy="698199"/>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xmlns="" id="{BE557B97-FC1D-44C7-86E1-03C659FB6F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4416" y="1331993"/>
            <a:ext cx="524792" cy="698199"/>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xmlns="" id="{6E1F2DDB-309D-447C-83ED-BFA7CE0D50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1532231"/>
            <a:ext cx="524792" cy="698199"/>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xmlns="" id="{00E9EC2A-0537-42ED-8B5E-677F2B8BB5B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8541" y="4976673"/>
            <a:ext cx="524792" cy="698199"/>
          </a:xfrm>
          <a:prstGeom prst="rect">
            <a:avLst/>
          </a:prstGeom>
        </p:spPr>
      </p:pic>
      <p:pic>
        <p:nvPicPr>
          <p:cNvPr id="15" name="Picture 14" descr="Logo&#10;&#10;Description automatically generated with low confidence">
            <a:extLst>
              <a:ext uri="{FF2B5EF4-FFF2-40B4-BE49-F238E27FC236}">
                <a16:creationId xmlns:a16="http://schemas.microsoft.com/office/drawing/2014/main" xmlns="" id="{59FE0126-5B27-4383-9F78-FD3BC9CA641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1075" y="5659430"/>
            <a:ext cx="524792" cy="698199"/>
          </a:xfrm>
          <a:prstGeom prst="rect">
            <a:avLst/>
          </a:prstGeom>
        </p:spPr>
      </p:pic>
      <p:pic>
        <p:nvPicPr>
          <p:cNvPr id="16" name="Picture 15" descr="Logo&#10;&#10;Description automatically generated with low confidence">
            <a:extLst>
              <a:ext uri="{FF2B5EF4-FFF2-40B4-BE49-F238E27FC236}">
                <a16:creationId xmlns:a16="http://schemas.microsoft.com/office/drawing/2014/main" xmlns="" id="{39ABFCCC-F509-4557-B1EF-CD8174D6B6F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9208" y="4620893"/>
            <a:ext cx="524792" cy="698199"/>
          </a:xfrm>
          <a:prstGeom prst="rect">
            <a:avLst/>
          </a:prstGeom>
        </p:spPr>
      </p:pic>
      <p:pic>
        <p:nvPicPr>
          <p:cNvPr id="17" name="Picture 16" descr="Logo&#10;&#10;Description automatically generated with low confidence">
            <a:extLst>
              <a:ext uri="{FF2B5EF4-FFF2-40B4-BE49-F238E27FC236}">
                <a16:creationId xmlns:a16="http://schemas.microsoft.com/office/drawing/2014/main" xmlns="" id="{D860764F-6F61-47A5-8F80-0C254360B7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3853737"/>
            <a:ext cx="524792" cy="698199"/>
          </a:xfrm>
          <a:prstGeom prst="rect">
            <a:avLst/>
          </a:prstGeom>
        </p:spPr>
      </p:pic>
      <p:pic>
        <p:nvPicPr>
          <p:cNvPr id="18" name="Picture 17" descr="Logo&#10;&#10;Description automatically generated with low confidence">
            <a:extLst>
              <a:ext uri="{FF2B5EF4-FFF2-40B4-BE49-F238E27FC236}">
                <a16:creationId xmlns:a16="http://schemas.microsoft.com/office/drawing/2014/main" xmlns="" id="{E1B12AC0-D4A9-44D5-8F64-F8D37E4F341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1919" y="3155539"/>
            <a:ext cx="524792" cy="69819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xmlns="" id="{4BD92C0D-3301-4B5F-8968-4D9BFFD83EF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6451" y="3159802"/>
            <a:ext cx="524792" cy="698199"/>
          </a:xfrm>
          <a:prstGeom prst="rect">
            <a:avLst/>
          </a:prstGeom>
        </p:spPr>
      </p:pic>
      <p:pic>
        <p:nvPicPr>
          <p:cNvPr id="20" name="Picture 19" descr="Logo&#10;&#10;Description automatically generated with low confidence">
            <a:extLst>
              <a:ext uri="{FF2B5EF4-FFF2-40B4-BE49-F238E27FC236}">
                <a16:creationId xmlns:a16="http://schemas.microsoft.com/office/drawing/2014/main" xmlns="" id="{E825DBDC-29B8-46DD-B6D8-1C25C497F8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4416" y="2695885"/>
            <a:ext cx="524792" cy="698199"/>
          </a:xfrm>
          <a:prstGeom prst="rect">
            <a:avLst/>
          </a:prstGeom>
        </p:spPr>
      </p:pic>
      <p:pic>
        <p:nvPicPr>
          <p:cNvPr id="21" name="Picture 20" descr="Logo&#10;&#10;Description automatically generated with low confidence">
            <a:extLst>
              <a:ext uri="{FF2B5EF4-FFF2-40B4-BE49-F238E27FC236}">
                <a16:creationId xmlns:a16="http://schemas.microsoft.com/office/drawing/2014/main" xmlns="" id="{5A69438D-B0D9-4744-B589-39613E3545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2695885"/>
            <a:ext cx="524792" cy="698199"/>
          </a:xfrm>
          <a:prstGeom prst="rect">
            <a:avLst/>
          </a:prstGeom>
        </p:spPr>
      </p:pic>
      <p:pic>
        <p:nvPicPr>
          <p:cNvPr id="23" name="Picture 22" descr="Logo&#10;&#10;Description automatically generated with low confidence">
            <a:extLst>
              <a:ext uri="{FF2B5EF4-FFF2-40B4-BE49-F238E27FC236}">
                <a16:creationId xmlns:a16="http://schemas.microsoft.com/office/drawing/2014/main" xmlns="" id="{53A5B061-13EF-471D-9E90-22BFA51A1DB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6451" y="2230430"/>
            <a:ext cx="524792" cy="698199"/>
          </a:xfrm>
          <a:prstGeom prst="rect">
            <a:avLst/>
          </a:prstGeom>
        </p:spPr>
      </p:pic>
      <p:sp>
        <p:nvSpPr>
          <p:cNvPr id="4" name="Rectangle 3">
            <a:extLst>
              <a:ext uri="{FF2B5EF4-FFF2-40B4-BE49-F238E27FC236}">
                <a16:creationId xmlns:a16="http://schemas.microsoft.com/office/drawing/2014/main" xmlns="" id="{6AD7AA65-457E-47F1-8B94-F01D86A96A30}"/>
              </a:ext>
            </a:extLst>
          </p:cNvPr>
          <p:cNvSpPr/>
          <p:nvPr userDrawn="1"/>
        </p:nvSpPr>
        <p:spPr>
          <a:xfrm>
            <a:off x="0" y="6786000"/>
            <a:ext cx="9144000" cy="7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2407220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lack Title Slide Green">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7200" y="3168002"/>
            <a:ext cx="4759200" cy="3418644"/>
          </a:xfrm>
        </p:spPr>
        <p:txBody>
          <a:bodyPr/>
          <a:lstStyle>
            <a:lvl1pPr algn="l">
              <a:lnSpc>
                <a:spcPts val="6300"/>
              </a:lnSpc>
              <a:defRPr sz="6000">
                <a:solidFill>
                  <a:schemeClr val="bg1"/>
                </a:solidFill>
              </a:defRPr>
            </a:lvl1pPr>
          </a:lstStyle>
          <a:p>
            <a:r>
              <a:rPr lang="en-GB"/>
              <a:t>Click to edit Master title style</a:t>
            </a:r>
            <a:endParaRPr lang="en-GB" dirty="0"/>
          </a:p>
        </p:txBody>
      </p:sp>
      <p:pic>
        <p:nvPicPr>
          <p:cNvPr id="7" name="Picture 6" descr="Logo&#10;&#10;Description automatically generated with low confidence">
            <a:extLst>
              <a:ext uri="{FF2B5EF4-FFF2-40B4-BE49-F238E27FC236}">
                <a16:creationId xmlns:a16="http://schemas.microsoft.com/office/drawing/2014/main" xmlns="" id="{3B93F6C8-E3D1-45E7-AEF0-D773C0D92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1919" y="2230430"/>
            <a:ext cx="524792" cy="698199"/>
          </a:xfrm>
          <a:prstGeom prst="rect">
            <a:avLst/>
          </a:prstGeom>
        </p:spPr>
      </p:pic>
      <p:pic>
        <p:nvPicPr>
          <p:cNvPr id="9" name="Picture 8" descr="Logo&#10;&#10;Description automatically generated with low confidence">
            <a:extLst>
              <a:ext uri="{FF2B5EF4-FFF2-40B4-BE49-F238E27FC236}">
                <a16:creationId xmlns:a16="http://schemas.microsoft.com/office/drawing/2014/main" xmlns="" id="{201007D3-B127-4777-8574-49F634535B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72923" y="1"/>
            <a:ext cx="524792" cy="698199"/>
          </a:xfrm>
          <a:prstGeom prst="rect">
            <a:avLst/>
          </a:prstGeom>
        </p:spPr>
      </p:pic>
      <p:pic>
        <p:nvPicPr>
          <p:cNvPr id="11" name="Picture 10" descr="Logo&#10;&#10;Description automatically generated with low confidence">
            <a:extLst>
              <a:ext uri="{FF2B5EF4-FFF2-40B4-BE49-F238E27FC236}">
                <a16:creationId xmlns:a16="http://schemas.microsoft.com/office/drawing/2014/main" xmlns="" id="{94A167B0-9B25-4F37-A7A2-C4A8FA6FEF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9208" y="666299"/>
            <a:ext cx="524792" cy="698199"/>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xmlns="" id="{BE557B97-FC1D-44C7-86E1-03C659FB6F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4416" y="1331993"/>
            <a:ext cx="524792" cy="698199"/>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xmlns="" id="{6E1F2DDB-309D-447C-83ED-BFA7CE0D50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1532231"/>
            <a:ext cx="524792" cy="698199"/>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xmlns="" id="{00E9EC2A-0537-42ED-8B5E-677F2B8BB5B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8541" y="4976673"/>
            <a:ext cx="524792" cy="698199"/>
          </a:xfrm>
          <a:prstGeom prst="rect">
            <a:avLst/>
          </a:prstGeom>
        </p:spPr>
      </p:pic>
      <p:pic>
        <p:nvPicPr>
          <p:cNvPr id="15" name="Picture 14" descr="Logo&#10;&#10;Description automatically generated with low confidence">
            <a:extLst>
              <a:ext uri="{FF2B5EF4-FFF2-40B4-BE49-F238E27FC236}">
                <a16:creationId xmlns:a16="http://schemas.microsoft.com/office/drawing/2014/main" xmlns="" id="{59FE0126-5B27-4383-9F78-FD3BC9CA641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1075" y="5659430"/>
            <a:ext cx="524792" cy="698199"/>
          </a:xfrm>
          <a:prstGeom prst="rect">
            <a:avLst/>
          </a:prstGeom>
        </p:spPr>
      </p:pic>
      <p:pic>
        <p:nvPicPr>
          <p:cNvPr id="16" name="Picture 15" descr="Logo&#10;&#10;Description automatically generated with low confidence">
            <a:extLst>
              <a:ext uri="{FF2B5EF4-FFF2-40B4-BE49-F238E27FC236}">
                <a16:creationId xmlns:a16="http://schemas.microsoft.com/office/drawing/2014/main" xmlns="" id="{39ABFCCC-F509-4557-B1EF-CD8174D6B6F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9208" y="4620893"/>
            <a:ext cx="524792" cy="698199"/>
          </a:xfrm>
          <a:prstGeom prst="rect">
            <a:avLst/>
          </a:prstGeom>
        </p:spPr>
      </p:pic>
      <p:pic>
        <p:nvPicPr>
          <p:cNvPr id="17" name="Picture 16" descr="Logo&#10;&#10;Description automatically generated with low confidence">
            <a:extLst>
              <a:ext uri="{FF2B5EF4-FFF2-40B4-BE49-F238E27FC236}">
                <a16:creationId xmlns:a16="http://schemas.microsoft.com/office/drawing/2014/main" xmlns="" id="{D860764F-6F61-47A5-8F80-0C254360B7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3853737"/>
            <a:ext cx="524792" cy="698199"/>
          </a:xfrm>
          <a:prstGeom prst="rect">
            <a:avLst/>
          </a:prstGeom>
        </p:spPr>
      </p:pic>
      <p:pic>
        <p:nvPicPr>
          <p:cNvPr id="18" name="Picture 17" descr="Logo&#10;&#10;Description automatically generated with low confidence">
            <a:extLst>
              <a:ext uri="{FF2B5EF4-FFF2-40B4-BE49-F238E27FC236}">
                <a16:creationId xmlns:a16="http://schemas.microsoft.com/office/drawing/2014/main" xmlns="" id="{E1B12AC0-D4A9-44D5-8F64-F8D37E4F341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1919" y="3155539"/>
            <a:ext cx="524792" cy="69819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xmlns="" id="{4BD92C0D-3301-4B5F-8968-4D9BFFD83EF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6451" y="3159802"/>
            <a:ext cx="524792" cy="698199"/>
          </a:xfrm>
          <a:prstGeom prst="rect">
            <a:avLst/>
          </a:prstGeom>
        </p:spPr>
      </p:pic>
      <p:pic>
        <p:nvPicPr>
          <p:cNvPr id="20" name="Picture 19" descr="Logo&#10;&#10;Description automatically generated with low confidence">
            <a:extLst>
              <a:ext uri="{FF2B5EF4-FFF2-40B4-BE49-F238E27FC236}">
                <a16:creationId xmlns:a16="http://schemas.microsoft.com/office/drawing/2014/main" xmlns="" id="{E825DBDC-29B8-46DD-B6D8-1C25C497F8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4416" y="2695885"/>
            <a:ext cx="524792" cy="698199"/>
          </a:xfrm>
          <a:prstGeom prst="rect">
            <a:avLst/>
          </a:prstGeom>
        </p:spPr>
      </p:pic>
      <p:pic>
        <p:nvPicPr>
          <p:cNvPr id="21" name="Picture 20" descr="Logo&#10;&#10;Description automatically generated with low confidence">
            <a:extLst>
              <a:ext uri="{FF2B5EF4-FFF2-40B4-BE49-F238E27FC236}">
                <a16:creationId xmlns:a16="http://schemas.microsoft.com/office/drawing/2014/main" xmlns="" id="{5A69438D-B0D9-4744-B589-39613E3545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2695885"/>
            <a:ext cx="524792" cy="698199"/>
          </a:xfrm>
          <a:prstGeom prst="rect">
            <a:avLst/>
          </a:prstGeom>
        </p:spPr>
      </p:pic>
      <p:pic>
        <p:nvPicPr>
          <p:cNvPr id="23" name="Picture 22" descr="Logo&#10;&#10;Description automatically generated with low confidence">
            <a:extLst>
              <a:ext uri="{FF2B5EF4-FFF2-40B4-BE49-F238E27FC236}">
                <a16:creationId xmlns:a16="http://schemas.microsoft.com/office/drawing/2014/main" xmlns="" id="{53A5B061-13EF-471D-9E90-22BFA51A1DB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6451" y="2230430"/>
            <a:ext cx="524792" cy="698199"/>
          </a:xfrm>
          <a:prstGeom prst="rect">
            <a:avLst/>
          </a:prstGeom>
        </p:spPr>
      </p:pic>
      <p:sp>
        <p:nvSpPr>
          <p:cNvPr id="4" name="Rectangle 3">
            <a:extLst>
              <a:ext uri="{FF2B5EF4-FFF2-40B4-BE49-F238E27FC236}">
                <a16:creationId xmlns:a16="http://schemas.microsoft.com/office/drawing/2014/main" xmlns="" id="{6AD7AA65-457E-47F1-8B94-F01D86A96A30}"/>
              </a:ext>
            </a:extLst>
          </p:cNvPr>
          <p:cNvSpPr/>
          <p:nvPr userDrawn="1"/>
        </p:nvSpPr>
        <p:spPr>
          <a:xfrm>
            <a:off x="0" y="6786000"/>
            <a:ext cx="9144000" cy="72000"/>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3396235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lack Title Slide Re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7200" y="3168000"/>
            <a:ext cx="4759200" cy="3417600"/>
          </a:xfrm>
        </p:spPr>
        <p:txBody>
          <a:bodyPr/>
          <a:lstStyle>
            <a:lvl1pPr algn="l">
              <a:lnSpc>
                <a:spcPts val="6300"/>
              </a:lnSpc>
              <a:defRPr sz="6000">
                <a:solidFill>
                  <a:schemeClr val="bg1"/>
                </a:solidFill>
              </a:defRPr>
            </a:lvl1pPr>
          </a:lstStyle>
          <a:p>
            <a:r>
              <a:rPr lang="en-GB"/>
              <a:t>Click to edit Master title style</a:t>
            </a:r>
            <a:endParaRPr lang="en-GB" dirty="0"/>
          </a:p>
        </p:txBody>
      </p:sp>
      <p:pic>
        <p:nvPicPr>
          <p:cNvPr id="7" name="Picture 6" descr="Logo&#10;&#10;Description automatically generated with low confidence">
            <a:extLst>
              <a:ext uri="{FF2B5EF4-FFF2-40B4-BE49-F238E27FC236}">
                <a16:creationId xmlns:a16="http://schemas.microsoft.com/office/drawing/2014/main" xmlns="" id="{3B93F6C8-E3D1-45E7-AEF0-D773C0D92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1919" y="2230430"/>
            <a:ext cx="524792" cy="698199"/>
          </a:xfrm>
          <a:prstGeom prst="rect">
            <a:avLst/>
          </a:prstGeom>
        </p:spPr>
      </p:pic>
      <p:pic>
        <p:nvPicPr>
          <p:cNvPr id="9" name="Picture 8" descr="Logo&#10;&#10;Description automatically generated with low confidence">
            <a:extLst>
              <a:ext uri="{FF2B5EF4-FFF2-40B4-BE49-F238E27FC236}">
                <a16:creationId xmlns:a16="http://schemas.microsoft.com/office/drawing/2014/main" xmlns="" id="{201007D3-B127-4777-8574-49F634535B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72923" y="1"/>
            <a:ext cx="524792" cy="698199"/>
          </a:xfrm>
          <a:prstGeom prst="rect">
            <a:avLst/>
          </a:prstGeom>
        </p:spPr>
      </p:pic>
      <p:pic>
        <p:nvPicPr>
          <p:cNvPr id="11" name="Picture 10" descr="Logo&#10;&#10;Description automatically generated with low confidence">
            <a:extLst>
              <a:ext uri="{FF2B5EF4-FFF2-40B4-BE49-F238E27FC236}">
                <a16:creationId xmlns:a16="http://schemas.microsoft.com/office/drawing/2014/main" xmlns="" id="{94A167B0-9B25-4F37-A7A2-C4A8FA6FEF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9208" y="666299"/>
            <a:ext cx="524792" cy="698199"/>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xmlns="" id="{BE557B97-FC1D-44C7-86E1-03C659FB6F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4416" y="1331993"/>
            <a:ext cx="524792" cy="698199"/>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xmlns="" id="{6E1F2DDB-309D-447C-83ED-BFA7CE0D50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1532231"/>
            <a:ext cx="524792" cy="698199"/>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xmlns="" id="{00E9EC2A-0537-42ED-8B5E-677F2B8BB5B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8541" y="4976673"/>
            <a:ext cx="524792" cy="698199"/>
          </a:xfrm>
          <a:prstGeom prst="rect">
            <a:avLst/>
          </a:prstGeom>
        </p:spPr>
      </p:pic>
      <p:pic>
        <p:nvPicPr>
          <p:cNvPr id="15" name="Picture 14" descr="Logo&#10;&#10;Description automatically generated with low confidence">
            <a:extLst>
              <a:ext uri="{FF2B5EF4-FFF2-40B4-BE49-F238E27FC236}">
                <a16:creationId xmlns:a16="http://schemas.microsoft.com/office/drawing/2014/main" xmlns="" id="{59FE0126-5B27-4383-9F78-FD3BC9CA641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1075" y="5659430"/>
            <a:ext cx="524792" cy="698199"/>
          </a:xfrm>
          <a:prstGeom prst="rect">
            <a:avLst/>
          </a:prstGeom>
        </p:spPr>
      </p:pic>
      <p:pic>
        <p:nvPicPr>
          <p:cNvPr id="16" name="Picture 15" descr="Logo&#10;&#10;Description automatically generated with low confidence">
            <a:extLst>
              <a:ext uri="{FF2B5EF4-FFF2-40B4-BE49-F238E27FC236}">
                <a16:creationId xmlns:a16="http://schemas.microsoft.com/office/drawing/2014/main" xmlns="" id="{39ABFCCC-F509-4557-B1EF-CD8174D6B6F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19208" y="4620893"/>
            <a:ext cx="524792" cy="698199"/>
          </a:xfrm>
          <a:prstGeom prst="rect">
            <a:avLst/>
          </a:prstGeom>
        </p:spPr>
      </p:pic>
      <p:pic>
        <p:nvPicPr>
          <p:cNvPr id="17" name="Picture 16" descr="Logo&#10;&#10;Description automatically generated with low confidence">
            <a:extLst>
              <a:ext uri="{FF2B5EF4-FFF2-40B4-BE49-F238E27FC236}">
                <a16:creationId xmlns:a16="http://schemas.microsoft.com/office/drawing/2014/main" xmlns="" id="{D860764F-6F61-47A5-8F80-0C254360B7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3853737"/>
            <a:ext cx="524792" cy="698199"/>
          </a:xfrm>
          <a:prstGeom prst="rect">
            <a:avLst/>
          </a:prstGeom>
        </p:spPr>
      </p:pic>
      <p:pic>
        <p:nvPicPr>
          <p:cNvPr id="18" name="Picture 17" descr="Logo&#10;&#10;Description automatically generated with low confidence">
            <a:extLst>
              <a:ext uri="{FF2B5EF4-FFF2-40B4-BE49-F238E27FC236}">
                <a16:creationId xmlns:a16="http://schemas.microsoft.com/office/drawing/2014/main" xmlns="" id="{E1B12AC0-D4A9-44D5-8F64-F8D37E4F341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71919" y="3155539"/>
            <a:ext cx="524792" cy="69819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xmlns="" id="{4BD92C0D-3301-4B5F-8968-4D9BFFD83EF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6451" y="3159802"/>
            <a:ext cx="524792" cy="698199"/>
          </a:xfrm>
          <a:prstGeom prst="rect">
            <a:avLst/>
          </a:prstGeom>
        </p:spPr>
      </p:pic>
      <p:pic>
        <p:nvPicPr>
          <p:cNvPr id="20" name="Picture 19" descr="Logo&#10;&#10;Description automatically generated with low confidence">
            <a:extLst>
              <a:ext uri="{FF2B5EF4-FFF2-40B4-BE49-F238E27FC236}">
                <a16:creationId xmlns:a16="http://schemas.microsoft.com/office/drawing/2014/main" xmlns="" id="{E825DBDC-29B8-46DD-B6D8-1C25C497F8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94416" y="2695885"/>
            <a:ext cx="524792" cy="698199"/>
          </a:xfrm>
          <a:prstGeom prst="rect">
            <a:avLst/>
          </a:prstGeom>
        </p:spPr>
      </p:pic>
      <p:pic>
        <p:nvPicPr>
          <p:cNvPr id="21" name="Picture 20" descr="Logo&#10;&#10;Description automatically generated with low confidence">
            <a:extLst>
              <a:ext uri="{FF2B5EF4-FFF2-40B4-BE49-F238E27FC236}">
                <a16:creationId xmlns:a16="http://schemas.microsoft.com/office/drawing/2014/main" xmlns="" id="{5A69438D-B0D9-4744-B589-39613E3545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8116" y="2695885"/>
            <a:ext cx="524792" cy="698199"/>
          </a:xfrm>
          <a:prstGeom prst="rect">
            <a:avLst/>
          </a:prstGeom>
        </p:spPr>
      </p:pic>
      <p:pic>
        <p:nvPicPr>
          <p:cNvPr id="23" name="Picture 22" descr="Logo&#10;&#10;Description automatically generated with low confidence">
            <a:extLst>
              <a:ext uri="{FF2B5EF4-FFF2-40B4-BE49-F238E27FC236}">
                <a16:creationId xmlns:a16="http://schemas.microsoft.com/office/drawing/2014/main" xmlns="" id="{53A5B061-13EF-471D-9E90-22BFA51A1DB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6451" y="2230430"/>
            <a:ext cx="524792" cy="698199"/>
          </a:xfrm>
          <a:prstGeom prst="rect">
            <a:avLst/>
          </a:prstGeom>
        </p:spPr>
      </p:pic>
      <p:sp>
        <p:nvSpPr>
          <p:cNvPr id="4" name="Rectangle 3">
            <a:extLst>
              <a:ext uri="{FF2B5EF4-FFF2-40B4-BE49-F238E27FC236}">
                <a16:creationId xmlns:a16="http://schemas.microsoft.com/office/drawing/2014/main" xmlns="" id="{6AD7AA65-457E-47F1-8B94-F01D86A96A30}"/>
              </a:ext>
            </a:extLst>
          </p:cNvPr>
          <p:cNvSpPr/>
          <p:nvPr userDrawn="1"/>
        </p:nvSpPr>
        <p:spPr>
          <a:xfrm>
            <a:off x="0" y="6786000"/>
            <a:ext cx="9144000" cy="72000"/>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1087232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6237" y="1105912"/>
            <a:ext cx="8386763" cy="1205547"/>
          </a:xfrm>
          <a:prstGeom prst="rect">
            <a:avLst/>
          </a:prstGeom>
        </p:spPr>
        <p:txBody>
          <a:bodyPr vert="horz" lIns="0" tIns="0" rIns="0" bIns="0" rtlCol="0" anchor="b" anchorCtr="0">
            <a:noAutofit/>
          </a:bodyPr>
          <a:lstStyle/>
          <a:p>
            <a:r>
              <a:rPr lang="en-GB"/>
              <a:t>Click to edit Master title style</a:t>
            </a:r>
            <a:endParaRPr lang="en-GB" dirty="0"/>
          </a:p>
        </p:txBody>
      </p:sp>
      <p:sp>
        <p:nvSpPr>
          <p:cNvPr id="3" name="Text Placeholder 2"/>
          <p:cNvSpPr>
            <a:spLocks noGrp="1"/>
          </p:cNvSpPr>
          <p:nvPr>
            <p:ph type="body" idx="1"/>
          </p:nvPr>
        </p:nvSpPr>
        <p:spPr>
          <a:xfrm>
            <a:off x="376237" y="2736015"/>
            <a:ext cx="8372475" cy="356126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cxnSp>
        <p:nvCxnSpPr>
          <p:cNvPr id="14" name="Straight Connector 13">
            <a:extLst>
              <a:ext uri="{FF2B5EF4-FFF2-40B4-BE49-F238E27FC236}">
                <a16:creationId xmlns:a16="http://schemas.microsoft.com/office/drawing/2014/main" xmlns="" id="{FEACB12B-4D6A-42B1-82B1-08331B9ECFA1}"/>
              </a:ext>
            </a:extLst>
          </p:cNvPr>
          <p:cNvCxnSpPr/>
          <p:nvPr userDrawn="1"/>
        </p:nvCxnSpPr>
        <p:spPr>
          <a:xfrm>
            <a:off x="0" y="945079"/>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Graphic 17">
            <a:extLst>
              <a:ext uri="{FF2B5EF4-FFF2-40B4-BE49-F238E27FC236}">
                <a16:creationId xmlns:a16="http://schemas.microsoft.com/office/drawing/2014/main" xmlns="" id="{A70C73C9-7258-4399-858D-D21FC8A05C31}"/>
              </a:ext>
            </a:extLst>
          </p:cNvPr>
          <p:cNvPicPr>
            <a:picLocks noChangeAspect="1"/>
          </p:cNvPicPr>
          <p:nvPr userDrawn="1"/>
        </p:nvPicPr>
        <p:blipFill>
          <a:blip r:embed="rId35" cstate="print">
            <a:extLst>
              <a:ext uri="{28A0092B-C50C-407E-A947-70E740481C1C}">
                <a14:useLocalDpi xmlns:a14="http://schemas.microsoft.com/office/drawing/2010/main" val="0"/>
              </a:ext>
            </a:extLst>
          </a:blip>
          <a:srcRect/>
          <a:stretch/>
        </p:blipFill>
        <p:spPr>
          <a:xfrm>
            <a:off x="376237" y="328750"/>
            <a:ext cx="702819" cy="355765"/>
          </a:xfrm>
          <a:prstGeom prst="rect">
            <a:avLst/>
          </a:prstGeom>
        </p:spPr>
      </p:pic>
      <p:sp>
        <p:nvSpPr>
          <p:cNvPr id="19" name="TextBox 18">
            <a:extLst>
              <a:ext uri="{FF2B5EF4-FFF2-40B4-BE49-F238E27FC236}">
                <a16:creationId xmlns:a16="http://schemas.microsoft.com/office/drawing/2014/main" xmlns="" id="{4C10D592-A65B-433F-A1B7-07238FF16CA0}"/>
              </a:ext>
            </a:extLst>
          </p:cNvPr>
          <p:cNvSpPr txBox="1"/>
          <p:nvPr userDrawn="1"/>
        </p:nvSpPr>
        <p:spPr>
          <a:xfrm>
            <a:off x="7190409" y="535528"/>
            <a:ext cx="1580561" cy="138499"/>
          </a:xfrm>
          <a:prstGeom prst="rect">
            <a:avLst/>
          </a:prstGeom>
          <a:noFill/>
        </p:spPr>
        <p:txBody>
          <a:bodyPr wrap="none" lIns="0" tIns="0" rIns="0" bIns="0" rtlCol="0">
            <a:spAutoFit/>
          </a:bodyPr>
          <a:lstStyle/>
          <a:p>
            <a:r>
              <a:rPr lang="en-GB" sz="900" b="1" spc="11" baseline="0" dirty="0"/>
              <a:t>Where learning means </a:t>
            </a:r>
            <a:r>
              <a:rPr lang="en-GB" sz="900" b="1" u="sng" spc="11" baseline="0" dirty="0"/>
              <a:t>more</a:t>
            </a:r>
          </a:p>
        </p:txBody>
      </p:sp>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85" r:id="rId1"/>
    <p:sldLayoutId id="2147483656" r:id="rId2"/>
    <p:sldLayoutId id="2147483659" r:id="rId3"/>
    <p:sldLayoutId id="2147483657" r:id="rId4"/>
    <p:sldLayoutId id="2147483684" r:id="rId5"/>
    <p:sldLayoutId id="2147483661" r:id="rId6"/>
    <p:sldLayoutId id="2147483662" r:id="rId7"/>
    <p:sldLayoutId id="2147483679" r:id="rId8"/>
    <p:sldLayoutId id="2147483680" r:id="rId9"/>
    <p:sldLayoutId id="2147483681" r:id="rId10"/>
    <p:sldLayoutId id="2147483682" r:id="rId11"/>
    <p:sldLayoutId id="2147483683" r:id="rId12"/>
    <p:sldLayoutId id="2147483650" r:id="rId13"/>
    <p:sldLayoutId id="2147483663" r:id="rId14"/>
    <p:sldLayoutId id="2147483664" r:id="rId15"/>
    <p:sldLayoutId id="2147483665" r:id="rId16"/>
    <p:sldLayoutId id="2147483678" r:id="rId17"/>
    <p:sldLayoutId id="2147483666" r:id="rId18"/>
    <p:sldLayoutId id="2147483667" r:id="rId19"/>
    <p:sldLayoutId id="2147483668" r:id="rId20"/>
    <p:sldLayoutId id="2147483669" r:id="rId21"/>
    <p:sldLayoutId id="2147483686" r:id="rId22"/>
    <p:sldLayoutId id="2147483671" r:id="rId23"/>
    <p:sldLayoutId id="2147483672" r:id="rId24"/>
    <p:sldLayoutId id="2147483673" r:id="rId25"/>
    <p:sldLayoutId id="2147483674" r:id="rId26"/>
    <p:sldLayoutId id="2147483675" r:id="rId27"/>
    <p:sldLayoutId id="2147483676" r:id="rId28"/>
    <p:sldLayoutId id="2147483677" r:id="rId29"/>
    <p:sldLayoutId id="2147483654" r:id="rId30"/>
    <p:sldLayoutId id="2147483687" r:id="rId31"/>
    <p:sldLayoutId id="2147483688" r:id="rId32"/>
    <p:sldLayoutId id="2147483689" r:id="rId33"/>
  </p:sldLayoutIdLst>
  <p:txStyles>
    <p:titleStyle>
      <a:lvl1pPr algn="l" defTabSz="685783" rtl="0" eaLnBrk="1" latinLnBrk="0" hangingPunct="1">
        <a:spcBef>
          <a:spcPct val="0"/>
        </a:spcBef>
        <a:buNone/>
        <a:defRPr sz="4800" b="1" kern="1200" spc="-20" baseline="0">
          <a:solidFill>
            <a:schemeClr val="tx1"/>
          </a:solidFill>
          <a:latin typeface="+mj-lt"/>
          <a:ea typeface="+mj-ea"/>
          <a:cs typeface="+mj-cs"/>
        </a:defRPr>
      </a:lvl1pPr>
    </p:titleStyle>
    <p:bodyStyle>
      <a:lvl1pPr marL="0" indent="0" algn="l" defTabSz="685783" rtl="0" eaLnBrk="1" latinLnBrk="0" hangingPunct="1">
        <a:spcBef>
          <a:spcPts val="0"/>
        </a:spcBef>
        <a:spcAft>
          <a:spcPts val="900"/>
        </a:spcAft>
        <a:buFont typeface="Arial" pitchFamily="34" charset="0"/>
        <a:buNone/>
        <a:defRPr sz="1100" kern="1200">
          <a:solidFill>
            <a:schemeClr val="tx1"/>
          </a:solidFill>
          <a:latin typeface="+mn-lt"/>
          <a:ea typeface="+mn-ea"/>
          <a:cs typeface="+mn-cs"/>
        </a:defRPr>
      </a:lvl1pPr>
      <a:lvl2pPr marL="0" indent="0" algn="l" defTabSz="685783" rtl="0" eaLnBrk="1" latinLnBrk="0" hangingPunct="1">
        <a:spcBef>
          <a:spcPct val="20000"/>
        </a:spcBef>
        <a:buFont typeface="Arial" pitchFamily="34" charset="0"/>
        <a:buNone/>
        <a:defRPr sz="1100" kern="1200">
          <a:solidFill>
            <a:schemeClr val="tx1"/>
          </a:solidFill>
          <a:latin typeface="+mn-lt"/>
          <a:ea typeface="+mn-ea"/>
          <a:cs typeface="+mn-cs"/>
        </a:defRPr>
      </a:lvl2pPr>
      <a:lvl3pPr marL="0" indent="0" algn="l" defTabSz="685783" rtl="0" eaLnBrk="1" latinLnBrk="0" hangingPunct="1">
        <a:spcBef>
          <a:spcPct val="20000"/>
        </a:spcBef>
        <a:buFont typeface="Arial" pitchFamily="34" charset="0"/>
        <a:buNone/>
        <a:defRPr sz="1100" kern="1200">
          <a:solidFill>
            <a:schemeClr val="tx1"/>
          </a:solidFill>
          <a:latin typeface="+mn-lt"/>
          <a:ea typeface="+mn-ea"/>
          <a:cs typeface="+mn-cs"/>
        </a:defRPr>
      </a:lvl3pPr>
      <a:lvl4pPr marL="0" indent="0" algn="l" defTabSz="685783" rtl="0" eaLnBrk="1" latinLnBrk="0" hangingPunct="1">
        <a:spcBef>
          <a:spcPct val="20000"/>
        </a:spcBef>
        <a:buFont typeface="Arial" pitchFamily="34" charset="0"/>
        <a:buNone/>
        <a:defRPr sz="1100" kern="1200">
          <a:solidFill>
            <a:schemeClr val="tx1"/>
          </a:solidFill>
          <a:latin typeface="+mn-lt"/>
          <a:ea typeface="+mn-ea"/>
          <a:cs typeface="+mn-cs"/>
        </a:defRPr>
      </a:lvl4pPr>
      <a:lvl5pPr marL="0" indent="0" algn="l" defTabSz="685783" rtl="0" eaLnBrk="1" latinLnBrk="0" hangingPunct="1">
        <a:spcBef>
          <a:spcPct val="20000"/>
        </a:spcBef>
        <a:buFont typeface="Arial" pitchFamily="34" charset="0"/>
        <a:buNone/>
        <a:defRPr sz="1100" kern="1200">
          <a:solidFill>
            <a:schemeClr val="tx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s://mainehealth.org/healthcare-professionals/telehealth/project-echo" TargetMode="External"/><Relationship Id="rId5" Type="http://schemas.openxmlformats.org/officeDocument/2006/relationships/image" Target="../media/image7.jpg"/><Relationship Id="rId4" Type="http://schemas.openxmlformats.org/officeDocument/2006/relationships/hyperlink" Target="https://www.bmj.com/careers/jobs/hospital/scotland/"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33.xml"/><Relationship Id="rId4" Type="http://schemas.openxmlformats.org/officeDocument/2006/relationships/hyperlink" Target="mailto:michelle.beattie@uhi.ac.uk"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hsc.unm.edu/echo/what-we-do/about-the-echo-model.html%20Accessed%2023/09/23" TargetMode="External"/><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svg"/><Relationship Id="rId2" Type="http://schemas.openxmlformats.org/officeDocument/2006/relationships/notesSlide" Target="../notesSlides/notesSlide2.xml"/><Relationship Id="rId1" Type="http://schemas.openxmlformats.org/officeDocument/2006/relationships/slideLayout" Target="../slideLayouts/slideLayout33.xml"/><Relationship Id="rId6" Type="http://schemas.openxmlformats.org/officeDocument/2006/relationships/image" Target="../media/image11.png"/><Relationship Id="rId5" Type="http://schemas.openxmlformats.org/officeDocument/2006/relationships/image" Target="../media/image11.sv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33.xml"/><Relationship Id="rId4" Type="http://schemas.openxmlformats.org/officeDocument/2006/relationships/image" Target="../media/image15.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3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3">
            <a:extLst>
              <a:ext uri="{FF2B5EF4-FFF2-40B4-BE49-F238E27FC236}">
                <a16:creationId xmlns:a16="http://schemas.microsoft.com/office/drawing/2014/main" xmlns="" id="{A30E0E46-92C8-D349-5ED8-366CB3DE297A}"/>
              </a:ext>
            </a:extLst>
          </p:cNvPr>
          <p:cNvSpPr txBox="1">
            <a:spLocks/>
          </p:cNvSpPr>
          <p:nvPr/>
        </p:nvSpPr>
        <p:spPr>
          <a:xfrm>
            <a:off x="207736" y="4136138"/>
            <a:ext cx="5027717" cy="745292"/>
          </a:xfrm>
          <a:prstGeom prst="rect">
            <a:avLst/>
          </a:prstGeom>
        </p:spPr>
        <p:txBody>
          <a:bodyPr vert="horz" lIns="0" tIns="0" rIns="0" bIns="0" rtlCol="0">
            <a:noAutofit/>
          </a:bodyPr>
          <a:lstStyle>
            <a:lvl1pPr marL="0" indent="0" algn="l" defTabSz="685800" rtl="0" eaLnBrk="1" latinLnBrk="0" hangingPunct="1">
              <a:spcBef>
                <a:spcPts val="0"/>
              </a:spcBef>
              <a:spcAft>
                <a:spcPts val="900"/>
              </a:spcAft>
              <a:buFont typeface="Arial" pitchFamily="34" charset="0"/>
              <a:buNone/>
              <a:defRPr sz="2050" b="0" kern="1200">
                <a:solidFill>
                  <a:schemeClr val="bg1"/>
                </a:solidFill>
                <a:latin typeface="+mn-lt"/>
                <a:ea typeface="+mn-ea"/>
                <a:cs typeface="+mn-cs"/>
              </a:defRPr>
            </a:lvl1pPr>
            <a:lvl2pPr marL="342900" indent="0" algn="ctr" defTabSz="685800" rtl="0" eaLnBrk="1" latinLnBrk="0" hangingPunct="1">
              <a:spcBef>
                <a:spcPct val="20000"/>
              </a:spcBef>
              <a:buFont typeface="Arial" pitchFamily="34" charset="0"/>
              <a:buNone/>
              <a:defRPr sz="1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itchFamily="34" charset="0"/>
              <a:buNone/>
              <a:defRPr sz="11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itchFamily="34" charset="0"/>
              <a:buNone/>
              <a:defRPr sz="11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itchFamily="34" charset="0"/>
              <a:buNone/>
              <a:defRPr sz="11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itchFamily="34" charset="0"/>
              <a:buNone/>
              <a:defRPr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itchFamily="34" charset="0"/>
              <a:buNone/>
              <a:defRPr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itchFamily="34" charset="0"/>
              <a:buNone/>
              <a:defRPr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itchFamily="34" charset="0"/>
              <a:buNone/>
              <a:defRPr sz="1500" kern="1200">
                <a:solidFill>
                  <a:schemeClr val="tx1">
                    <a:tint val="75000"/>
                  </a:schemeClr>
                </a:solidFill>
                <a:latin typeface="+mn-lt"/>
                <a:ea typeface="+mn-ea"/>
                <a:cs typeface="+mn-cs"/>
              </a:defRPr>
            </a:lvl9pPr>
          </a:lstStyle>
          <a:p>
            <a:pPr algn="ctr"/>
            <a:endParaRPr lang="en-GB" sz="1400" dirty="0"/>
          </a:p>
        </p:txBody>
      </p:sp>
      <p:sp>
        <p:nvSpPr>
          <p:cNvPr id="6" name="Subtitle 5">
            <a:extLst>
              <a:ext uri="{FF2B5EF4-FFF2-40B4-BE49-F238E27FC236}">
                <a16:creationId xmlns:a16="http://schemas.microsoft.com/office/drawing/2014/main" xmlns="" id="{D59E8ACA-FBC8-55DD-22BA-6617EA113B1B}"/>
              </a:ext>
            </a:extLst>
          </p:cNvPr>
          <p:cNvSpPr>
            <a:spLocks noGrp="1"/>
          </p:cNvSpPr>
          <p:nvPr>
            <p:ph type="subTitle" idx="1"/>
          </p:nvPr>
        </p:nvSpPr>
        <p:spPr>
          <a:xfrm>
            <a:off x="828819" y="930600"/>
            <a:ext cx="7772399" cy="955674"/>
          </a:xfrm>
        </p:spPr>
        <p:txBody>
          <a:bodyPr/>
          <a:lstStyle/>
          <a:p>
            <a:pPr algn="ctr"/>
            <a:r>
              <a:rPr lang="en-US" sz="2800" dirty="0">
                <a:latin typeface="Arial" panose="020B0604020202020204" pitchFamily="34" charset="0"/>
                <a:cs typeface="Arial" panose="020B0604020202020204" pitchFamily="34" charset="0"/>
              </a:rPr>
              <a:t>Care Home ECHO</a:t>
            </a:r>
          </a:p>
          <a:p>
            <a:pPr algn="ctr"/>
            <a:r>
              <a:rPr lang="en-US" sz="2800" i="1" dirty="0">
                <a:latin typeface="Arial" panose="020B0604020202020204" pitchFamily="34" charset="0"/>
                <a:cs typeface="Arial" panose="020B0604020202020204" pitchFamily="34" charset="0"/>
              </a:rPr>
              <a:t>Making the right thing, the easy thing to do</a:t>
            </a:r>
            <a:endParaRPr lang="en-GB" sz="2800" i="1" dirty="0"/>
          </a:p>
        </p:txBody>
      </p:sp>
      <p:sp>
        <p:nvSpPr>
          <p:cNvPr id="11" name="Subtitle 5">
            <a:extLst>
              <a:ext uri="{FF2B5EF4-FFF2-40B4-BE49-F238E27FC236}">
                <a16:creationId xmlns:a16="http://schemas.microsoft.com/office/drawing/2014/main" xmlns="" id="{3E783F66-F553-1BDE-2BA8-7CD13BAD044C}"/>
              </a:ext>
            </a:extLst>
          </p:cNvPr>
          <p:cNvSpPr txBox="1">
            <a:spLocks/>
          </p:cNvSpPr>
          <p:nvPr/>
        </p:nvSpPr>
        <p:spPr>
          <a:xfrm>
            <a:off x="76054" y="5988615"/>
            <a:ext cx="7772399" cy="745291"/>
          </a:xfrm>
          <a:prstGeom prst="rect">
            <a:avLst/>
          </a:prstGeom>
        </p:spPr>
        <p:txBody>
          <a:bodyPr vert="horz" lIns="0" tIns="0" rIns="0" bIns="0" rtlCol="0">
            <a:noAutofit/>
          </a:bodyPr>
          <a:lstStyle>
            <a:lvl1pPr marL="0" indent="0" algn="l" defTabSz="685783" rtl="0" eaLnBrk="1" latinLnBrk="0" hangingPunct="1">
              <a:spcBef>
                <a:spcPts val="0"/>
              </a:spcBef>
              <a:spcAft>
                <a:spcPts val="900"/>
              </a:spcAft>
              <a:buFont typeface="Arial" pitchFamily="34" charset="0"/>
              <a:buNone/>
              <a:defRPr sz="2051" b="0" kern="1200">
                <a:solidFill>
                  <a:schemeClr val="bg1"/>
                </a:solidFill>
                <a:latin typeface="+mn-lt"/>
                <a:ea typeface="+mn-ea"/>
                <a:cs typeface="+mn-cs"/>
              </a:defRPr>
            </a:lvl1pPr>
            <a:lvl2pPr marL="342891" indent="0" algn="ctr" defTabSz="685783" rtl="0" eaLnBrk="1" latinLnBrk="0" hangingPunct="1">
              <a:spcBef>
                <a:spcPct val="20000"/>
              </a:spcBef>
              <a:buFont typeface="Arial" pitchFamily="34" charset="0"/>
              <a:buNone/>
              <a:defRPr sz="1100" kern="1200">
                <a:solidFill>
                  <a:schemeClr val="tx1">
                    <a:tint val="75000"/>
                  </a:schemeClr>
                </a:solidFill>
                <a:latin typeface="+mn-lt"/>
                <a:ea typeface="+mn-ea"/>
                <a:cs typeface="+mn-cs"/>
              </a:defRPr>
            </a:lvl2pPr>
            <a:lvl3pPr marL="685783" indent="0" algn="ctr" defTabSz="685783" rtl="0" eaLnBrk="1" latinLnBrk="0" hangingPunct="1">
              <a:spcBef>
                <a:spcPct val="20000"/>
              </a:spcBef>
              <a:buFont typeface="Arial" pitchFamily="34" charset="0"/>
              <a:buNone/>
              <a:defRPr sz="1100" kern="1200">
                <a:solidFill>
                  <a:schemeClr val="tx1">
                    <a:tint val="75000"/>
                  </a:schemeClr>
                </a:solidFill>
                <a:latin typeface="+mn-lt"/>
                <a:ea typeface="+mn-ea"/>
                <a:cs typeface="+mn-cs"/>
              </a:defRPr>
            </a:lvl3pPr>
            <a:lvl4pPr marL="1028674" indent="0" algn="ctr" defTabSz="685783" rtl="0" eaLnBrk="1" latinLnBrk="0" hangingPunct="1">
              <a:spcBef>
                <a:spcPct val="20000"/>
              </a:spcBef>
              <a:buFont typeface="Arial" pitchFamily="34" charset="0"/>
              <a:buNone/>
              <a:defRPr sz="1100" kern="1200">
                <a:solidFill>
                  <a:schemeClr val="tx1">
                    <a:tint val="75000"/>
                  </a:schemeClr>
                </a:solidFill>
                <a:latin typeface="+mn-lt"/>
                <a:ea typeface="+mn-ea"/>
                <a:cs typeface="+mn-cs"/>
              </a:defRPr>
            </a:lvl4pPr>
            <a:lvl5pPr marL="1371566" indent="0" algn="ctr" defTabSz="685783" rtl="0" eaLnBrk="1" latinLnBrk="0" hangingPunct="1">
              <a:spcBef>
                <a:spcPct val="20000"/>
              </a:spcBef>
              <a:buFont typeface="Arial" pitchFamily="34" charset="0"/>
              <a:buNone/>
              <a:defRPr sz="1100" kern="1200">
                <a:solidFill>
                  <a:schemeClr val="tx1">
                    <a:tint val="75000"/>
                  </a:schemeClr>
                </a:solidFill>
                <a:latin typeface="+mn-lt"/>
                <a:ea typeface="+mn-ea"/>
                <a:cs typeface="+mn-cs"/>
              </a:defRPr>
            </a:lvl5pPr>
            <a:lvl6pPr marL="1714457" indent="0" algn="ctr" defTabSz="685783" rtl="0" eaLnBrk="1" latinLnBrk="0" hangingPunct="1">
              <a:spcBef>
                <a:spcPct val="20000"/>
              </a:spcBef>
              <a:buFont typeface="Arial" pitchFamily="34" charset="0"/>
              <a:buNone/>
              <a:defRPr sz="1500" kern="1200">
                <a:solidFill>
                  <a:schemeClr val="tx1">
                    <a:tint val="75000"/>
                  </a:schemeClr>
                </a:solidFill>
                <a:latin typeface="+mn-lt"/>
                <a:ea typeface="+mn-ea"/>
                <a:cs typeface="+mn-cs"/>
              </a:defRPr>
            </a:lvl6pPr>
            <a:lvl7pPr marL="2057349" indent="0" algn="ctr" defTabSz="685783" rtl="0" eaLnBrk="1" latinLnBrk="0" hangingPunct="1">
              <a:spcBef>
                <a:spcPct val="20000"/>
              </a:spcBef>
              <a:buFont typeface="Arial" pitchFamily="34" charset="0"/>
              <a:buNone/>
              <a:defRPr sz="1500" kern="1200">
                <a:solidFill>
                  <a:schemeClr val="tx1">
                    <a:tint val="75000"/>
                  </a:schemeClr>
                </a:solidFill>
                <a:latin typeface="+mn-lt"/>
                <a:ea typeface="+mn-ea"/>
                <a:cs typeface="+mn-cs"/>
              </a:defRPr>
            </a:lvl7pPr>
            <a:lvl8pPr marL="2400240" indent="0" algn="ctr" defTabSz="685783" rtl="0" eaLnBrk="1" latinLnBrk="0" hangingPunct="1">
              <a:spcBef>
                <a:spcPct val="20000"/>
              </a:spcBef>
              <a:buFont typeface="Arial" pitchFamily="34" charset="0"/>
              <a:buNone/>
              <a:defRPr sz="1500" kern="1200">
                <a:solidFill>
                  <a:schemeClr val="tx1">
                    <a:tint val="75000"/>
                  </a:schemeClr>
                </a:solidFill>
                <a:latin typeface="+mn-lt"/>
                <a:ea typeface="+mn-ea"/>
                <a:cs typeface="+mn-cs"/>
              </a:defRPr>
            </a:lvl8pPr>
            <a:lvl9pPr marL="2743131" indent="0" algn="ctr" defTabSz="685783" rtl="0" eaLnBrk="1" latinLnBrk="0" hangingPunct="1">
              <a:spcBef>
                <a:spcPct val="20000"/>
              </a:spcBef>
              <a:buFont typeface="Arial" pitchFamily="34" charset="0"/>
              <a:buNone/>
              <a:defRPr sz="1500" kern="1200">
                <a:solidFill>
                  <a:schemeClr val="tx1">
                    <a:tint val="75000"/>
                  </a:schemeClr>
                </a:solidFill>
                <a:latin typeface="+mn-lt"/>
                <a:ea typeface="+mn-ea"/>
                <a:cs typeface="+mn-cs"/>
              </a:defRPr>
            </a:lvl9pPr>
          </a:lstStyle>
          <a:p>
            <a:endParaRPr lang="en-GB" dirty="0"/>
          </a:p>
        </p:txBody>
      </p:sp>
      <p:sp>
        <p:nvSpPr>
          <p:cNvPr id="14" name="Subtitle 5">
            <a:extLst>
              <a:ext uri="{FF2B5EF4-FFF2-40B4-BE49-F238E27FC236}">
                <a16:creationId xmlns:a16="http://schemas.microsoft.com/office/drawing/2014/main" xmlns="" id="{957AC747-2390-F18C-F1D0-30A3939988AA}"/>
              </a:ext>
            </a:extLst>
          </p:cNvPr>
          <p:cNvSpPr txBox="1">
            <a:spLocks/>
          </p:cNvSpPr>
          <p:nvPr/>
        </p:nvSpPr>
        <p:spPr>
          <a:xfrm>
            <a:off x="1959429" y="5777359"/>
            <a:ext cx="5205185" cy="585919"/>
          </a:xfrm>
          <a:prstGeom prst="rect">
            <a:avLst/>
          </a:prstGeom>
        </p:spPr>
        <p:txBody>
          <a:bodyPr vert="horz" lIns="0" tIns="0" rIns="0" bIns="0" rtlCol="0">
            <a:noAutofit/>
          </a:bodyPr>
          <a:lstStyle>
            <a:lvl1pPr marL="0" indent="0" algn="l" defTabSz="685783" rtl="0" eaLnBrk="1" latinLnBrk="0" hangingPunct="1">
              <a:spcBef>
                <a:spcPts val="0"/>
              </a:spcBef>
              <a:spcAft>
                <a:spcPts val="900"/>
              </a:spcAft>
              <a:buFont typeface="Arial" pitchFamily="34" charset="0"/>
              <a:buNone/>
              <a:defRPr sz="2051" b="0" kern="1200">
                <a:solidFill>
                  <a:schemeClr val="bg1"/>
                </a:solidFill>
                <a:latin typeface="+mn-lt"/>
                <a:ea typeface="+mn-ea"/>
                <a:cs typeface="+mn-cs"/>
              </a:defRPr>
            </a:lvl1pPr>
            <a:lvl2pPr marL="342891" indent="0" algn="ctr" defTabSz="685783" rtl="0" eaLnBrk="1" latinLnBrk="0" hangingPunct="1">
              <a:spcBef>
                <a:spcPct val="20000"/>
              </a:spcBef>
              <a:buFont typeface="Arial" pitchFamily="34" charset="0"/>
              <a:buNone/>
              <a:defRPr sz="1100" kern="1200">
                <a:solidFill>
                  <a:schemeClr val="tx1">
                    <a:tint val="75000"/>
                  </a:schemeClr>
                </a:solidFill>
                <a:latin typeface="+mn-lt"/>
                <a:ea typeface="+mn-ea"/>
                <a:cs typeface="+mn-cs"/>
              </a:defRPr>
            </a:lvl2pPr>
            <a:lvl3pPr marL="685783" indent="0" algn="ctr" defTabSz="685783" rtl="0" eaLnBrk="1" latinLnBrk="0" hangingPunct="1">
              <a:spcBef>
                <a:spcPct val="20000"/>
              </a:spcBef>
              <a:buFont typeface="Arial" pitchFamily="34" charset="0"/>
              <a:buNone/>
              <a:defRPr sz="1100" kern="1200">
                <a:solidFill>
                  <a:schemeClr val="tx1">
                    <a:tint val="75000"/>
                  </a:schemeClr>
                </a:solidFill>
                <a:latin typeface="+mn-lt"/>
                <a:ea typeface="+mn-ea"/>
                <a:cs typeface="+mn-cs"/>
              </a:defRPr>
            </a:lvl3pPr>
            <a:lvl4pPr marL="1028674" indent="0" algn="ctr" defTabSz="685783" rtl="0" eaLnBrk="1" latinLnBrk="0" hangingPunct="1">
              <a:spcBef>
                <a:spcPct val="20000"/>
              </a:spcBef>
              <a:buFont typeface="Arial" pitchFamily="34" charset="0"/>
              <a:buNone/>
              <a:defRPr sz="1100" kern="1200">
                <a:solidFill>
                  <a:schemeClr val="tx1">
                    <a:tint val="75000"/>
                  </a:schemeClr>
                </a:solidFill>
                <a:latin typeface="+mn-lt"/>
                <a:ea typeface="+mn-ea"/>
                <a:cs typeface="+mn-cs"/>
              </a:defRPr>
            </a:lvl4pPr>
            <a:lvl5pPr marL="1371566" indent="0" algn="ctr" defTabSz="685783" rtl="0" eaLnBrk="1" latinLnBrk="0" hangingPunct="1">
              <a:spcBef>
                <a:spcPct val="20000"/>
              </a:spcBef>
              <a:buFont typeface="Arial" pitchFamily="34" charset="0"/>
              <a:buNone/>
              <a:defRPr sz="1100" kern="1200">
                <a:solidFill>
                  <a:schemeClr val="tx1">
                    <a:tint val="75000"/>
                  </a:schemeClr>
                </a:solidFill>
                <a:latin typeface="+mn-lt"/>
                <a:ea typeface="+mn-ea"/>
                <a:cs typeface="+mn-cs"/>
              </a:defRPr>
            </a:lvl5pPr>
            <a:lvl6pPr marL="1714457" indent="0" algn="ctr" defTabSz="685783" rtl="0" eaLnBrk="1" latinLnBrk="0" hangingPunct="1">
              <a:spcBef>
                <a:spcPct val="20000"/>
              </a:spcBef>
              <a:buFont typeface="Arial" pitchFamily="34" charset="0"/>
              <a:buNone/>
              <a:defRPr sz="1500" kern="1200">
                <a:solidFill>
                  <a:schemeClr val="tx1">
                    <a:tint val="75000"/>
                  </a:schemeClr>
                </a:solidFill>
                <a:latin typeface="+mn-lt"/>
                <a:ea typeface="+mn-ea"/>
                <a:cs typeface="+mn-cs"/>
              </a:defRPr>
            </a:lvl6pPr>
            <a:lvl7pPr marL="2057349" indent="0" algn="ctr" defTabSz="685783" rtl="0" eaLnBrk="1" latinLnBrk="0" hangingPunct="1">
              <a:spcBef>
                <a:spcPct val="20000"/>
              </a:spcBef>
              <a:buFont typeface="Arial" pitchFamily="34" charset="0"/>
              <a:buNone/>
              <a:defRPr sz="1500" kern="1200">
                <a:solidFill>
                  <a:schemeClr val="tx1">
                    <a:tint val="75000"/>
                  </a:schemeClr>
                </a:solidFill>
                <a:latin typeface="+mn-lt"/>
                <a:ea typeface="+mn-ea"/>
                <a:cs typeface="+mn-cs"/>
              </a:defRPr>
            </a:lvl7pPr>
            <a:lvl8pPr marL="2400240" indent="0" algn="ctr" defTabSz="685783" rtl="0" eaLnBrk="1" latinLnBrk="0" hangingPunct="1">
              <a:spcBef>
                <a:spcPct val="20000"/>
              </a:spcBef>
              <a:buFont typeface="Arial" pitchFamily="34" charset="0"/>
              <a:buNone/>
              <a:defRPr sz="1500" kern="1200">
                <a:solidFill>
                  <a:schemeClr val="tx1">
                    <a:tint val="75000"/>
                  </a:schemeClr>
                </a:solidFill>
                <a:latin typeface="+mn-lt"/>
                <a:ea typeface="+mn-ea"/>
                <a:cs typeface="+mn-cs"/>
              </a:defRPr>
            </a:lvl8pPr>
            <a:lvl9pPr marL="2743131" indent="0" algn="ctr" defTabSz="685783" rtl="0" eaLnBrk="1" latinLnBrk="0" hangingPunct="1">
              <a:spcBef>
                <a:spcPct val="20000"/>
              </a:spcBef>
              <a:buFont typeface="Arial" pitchFamily="34" charset="0"/>
              <a:buNone/>
              <a:defRPr sz="1500" kern="1200">
                <a:solidFill>
                  <a:schemeClr val="tx1">
                    <a:tint val="75000"/>
                  </a:schemeClr>
                </a:solidFill>
                <a:latin typeface="+mn-lt"/>
                <a:ea typeface="+mn-ea"/>
                <a:cs typeface="+mn-cs"/>
              </a:defRPr>
            </a:lvl9pPr>
          </a:lstStyle>
          <a:p>
            <a:pPr algn="ctr"/>
            <a:r>
              <a:rPr lang="en-GB" sz="1400" dirty="0">
                <a:latin typeface="Arial" panose="020B0604020202020204" pitchFamily="34" charset="0"/>
                <a:cs typeface="Arial" panose="020B0604020202020204" pitchFamily="34" charset="0"/>
              </a:rPr>
              <a:t>Dr Michelle Beattie, Dr Kevin Muirhead, Dr Nicola Carey, </a:t>
            </a:r>
          </a:p>
          <a:p>
            <a:pPr algn="ctr"/>
            <a:r>
              <a:rPr lang="en-GB" sz="1400" dirty="0">
                <a:latin typeface="Arial" panose="020B0604020202020204" pitchFamily="34" charset="0"/>
                <a:cs typeface="Arial" panose="020B0604020202020204" pitchFamily="34" charset="0"/>
              </a:rPr>
              <a:t>Centre for Rural Health Sciences </a:t>
            </a:r>
          </a:p>
          <a:p>
            <a:pPr algn="ctr"/>
            <a:r>
              <a:rPr lang="en-GB" sz="1400" dirty="0">
                <a:latin typeface="Arial" panose="020B0604020202020204" pitchFamily="34" charset="0"/>
                <a:cs typeface="Arial" panose="020B0604020202020204" pitchFamily="34" charset="0"/>
              </a:rPr>
              <a:t>University of the Highlands </a:t>
            </a:r>
            <a:r>
              <a:rPr lang="en-GB" sz="1400">
                <a:latin typeface="Arial" panose="020B0604020202020204" pitchFamily="34" charset="0"/>
                <a:cs typeface="Arial" panose="020B0604020202020204" pitchFamily="34" charset="0"/>
              </a:rPr>
              <a:t>and Islands </a:t>
            </a:r>
            <a:endParaRPr lang="en-GB" sz="14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xmlns="" id="{596D3F35-B9FA-9CB4-B1BD-9DB5151FC4F8}"/>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207736" y="5699550"/>
            <a:ext cx="1751693" cy="874984"/>
          </a:xfrm>
          <a:prstGeom prst="rect">
            <a:avLst/>
          </a:prstGeom>
        </p:spPr>
      </p:pic>
      <p:pic>
        <p:nvPicPr>
          <p:cNvPr id="5" name="Picture 4">
            <a:extLst>
              <a:ext uri="{FF2B5EF4-FFF2-40B4-BE49-F238E27FC236}">
                <a16:creationId xmlns:a16="http://schemas.microsoft.com/office/drawing/2014/main" xmlns="" id="{F6567A6C-321C-8A1C-C46F-73E1EB513A87}"/>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7164614" y="5659204"/>
            <a:ext cx="1771650" cy="955675"/>
          </a:xfrm>
          <a:prstGeom prst="rect">
            <a:avLst/>
          </a:prstGeom>
        </p:spPr>
      </p:pic>
      <p:sp>
        <p:nvSpPr>
          <p:cNvPr id="10" name="TextBox 9">
            <a:extLst>
              <a:ext uri="{FF2B5EF4-FFF2-40B4-BE49-F238E27FC236}">
                <a16:creationId xmlns:a16="http://schemas.microsoft.com/office/drawing/2014/main" xmlns="" id="{AC0745B5-6A46-C95C-04F4-102A3629518B}"/>
              </a:ext>
            </a:extLst>
          </p:cNvPr>
          <p:cNvSpPr txBox="1"/>
          <p:nvPr/>
        </p:nvSpPr>
        <p:spPr>
          <a:xfrm>
            <a:off x="207736" y="3761426"/>
            <a:ext cx="7574952" cy="246221"/>
          </a:xfrm>
          <a:prstGeom prst="rect">
            <a:avLst/>
          </a:prstGeom>
          <a:noFill/>
        </p:spPr>
        <p:txBody>
          <a:bodyPr wrap="square">
            <a:spAutoFit/>
          </a:bodyPr>
          <a:lstStyle/>
          <a:p>
            <a:pPr algn="ctr"/>
            <a:r>
              <a:rPr lang="en-GB" sz="1000" dirty="0">
                <a:solidFill>
                  <a:schemeClr val="bg1"/>
                </a:solidFill>
              </a:rPr>
              <a:t>Image by rawpixel.com&lt;/a&gt; on </a:t>
            </a:r>
            <a:r>
              <a:rPr lang="en-GB" sz="1000" dirty="0" err="1">
                <a:solidFill>
                  <a:schemeClr val="bg1"/>
                </a:solidFill>
              </a:rPr>
              <a:t>Freepik</a:t>
            </a:r>
            <a:endParaRPr lang="en-GB" sz="1000" dirty="0">
              <a:solidFill>
                <a:schemeClr val="bg1"/>
              </a:solidFill>
            </a:endParaRPr>
          </a:p>
        </p:txBody>
      </p:sp>
      <p:pic>
        <p:nvPicPr>
          <p:cNvPr id="16" name="Picture 15" descr="A group of people holding circles&#10;&#10;Description automatically generated">
            <a:extLst>
              <a:ext uri="{FF2B5EF4-FFF2-40B4-BE49-F238E27FC236}">
                <a16:creationId xmlns:a16="http://schemas.microsoft.com/office/drawing/2014/main" xmlns="" id="{6F0916E1-C9B4-4500-AF11-8853098D451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72178" y="2173826"/>
            <a:ext cx="4399643" cy="3197824"/>
          </a:xfrm>
          <a:prstGeom prst="rect">
            <a:avLst/>
          </a:prstGeom>
        </p:spPr>
      </p:pic>
    </p:spTree>
    <p:extLst>
      <p:ext uri="{BB962C8B-B14F-4D97-AF65-F5344CB8AC3E}">
        <p14:creationId xmlns:p14="http://schemas.microsoft.com/office/powerpoint/2010/main" val="867687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99" y="189232"/>
            <a:ext cx="8386763" cy="640268"/>
          </a:xfrm>
        </p:spPr>
        <p:txBody>
          <a:bodyPr/>
          <a:lstStyle/>
          <a:p>
            <a:pPr algn="ctr"/>
            <a:r>
              <a:rPr lang="en-GB" dirty="0">
                <a:solidFill>
                  <a:schemeClr val="tx1"/>
                </a:solidFill>
                <a:latin typeface="Arial" panose="020B0604020202020204" pitchFamily="34" charset="0"/>
                <a:cs typeface="Arial" panose="020B0604020202020204" pitchFamily="34" charset="0"/>
              </a:rPr>
              <a:t>Enabling Factors</a:t>
            </a:r>
          </a:p>
        </p:txBody>
      </p:sp>
      <p:sp>
        <p:nvSpPr>
          <p:cNvPr id="4" name="TextBox 3">
            <a:extLst>
              <a:ext uri="{FF2B5EF4-FFF2-40B4-BE49-F238E27FC236}">
                <a16:creationId xmlns:a16="http://schemas.microsoft.com/office/drawing/2014/main" xmlns="" id="{9815FC0A-1A70-6F9B-F383-FF5F7F2921DF}"/>
              </a:ext>
            </a:extLst>
          </p:cNvPr>
          <p:cNvSpPr txBox="1"/>
          <p:nvPr/>
        </p:nvSpPr>
        <p:spPr>
          <a:xfrm>
            <a:off x="182563" y="952006"/>
            <a:ext cx="4578350" cy="586699"/>
          </a:xfrm>
          <a:prstGeom prst="rect">
            <a:avLst/>
          </a:prstGeom>
          <a:noFill/>
        </p:spPr>
        <p:txBody>
          <a:bodyPr wrap="square">
            <a:spAutoFit/>
          </a:bodyPr>
          <a:lstStyle/>
          <a:p>
            <a:pPr>
              <a:lnSpc>
                <a:spcPct val="150000"/>
              </a:lnSpc>
              <a:spcAft>
                <a:spcPts val="800"/>
              </a:spcAft>
            </a:pPr>
            <a:r>
              <a:rPr lang="en-GB" sz="2400" b="1" i="1" kern="100" dirty="0">
                <a:effectLst/>
                <a:latin typeface="Arial" panose="020B0604020202020204" pitchFamily="34" charset="0"/>
                <a:ea typeface="Calibri" panose="020F0502020204030204" pitchFamily="34" charset="0"/>
                <a:cs typeface="Times New Roman" panose="02020603050405020304" pitchFamily="18" charset="0"/>
              </a:rPr>
              <a:t>ECHO approach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xmlns="" id="{E3957C0D-23C4-8CE0-1AEF-F651F787FFAF}"/>
              </a:ext>
            </a:extLst>
          </p:cNvPr>
          <p:cNvSpPr txBox="1"/>
          <p:nvPr/>
        </p:nvSpPr>
        <p:spPr>
          <a:xfrm>
            <a:off x="134499" y="1260060"/>
            <a:ext cx="8826938" cy="6093976"/>
          </a:xfrm>
          <a:prstGeom prst="rect">
            <a:avLst/>
          </a:prstGeom>
          <a:noFill/>
        </p:spPr>
        <p:txBody>
          <a:bodyPr wrap="square">
            <a:spAutoFit/>
          </a:bodyPr>
          <a:lstStyle/>
          <a:p>
            <a:pPr>
              <a:lnSpc>
                <a:spcPct val="150000"/>
              </a:lnSpc>
              <a:spcAft>
                <a:spcPts val="800"/>
              </a:spcAft>
            </a:pPr>
            <a:r>
              <a:rPr lang="en-GB" sz="2400" kern="100" dirty="0">
                <a:effectLst/>
                <a:latin typeface="Arial" panose="020B0604020202020204" pitchFamily="34" charset="0"/>
                <a:ea typeface="Calibri" panose="020F0502020204030204" pitchFamily="34" charset="0"/>
                <a:cs typeface="Times New Roman" panose="02020603050405020304" pitchFamily="18" charset="0"/>
              </a:rPr>
              <a:t>“</a:t>
            </a:r>
            <a:r>
              <a:rPr lang="en-GB" sz="1800" i="1" kern="100" dirty="0">
                <a:effectLst/>
                <a:latin typeface="Arial" panose="020B0604020202020204" pitchFamily="34" charset="0"/>
                <a:ea typeface="Calibri" panose="020F0502020204030204" pitchFamily="34" charset="0"/>
                <a:cs typeface="Times New Roman" panose="02020603050405020304" pitchFamily="18" charset="0"/>
              </a:rPr>
              <a:t>Nurse could put in their input, but then a carer could also put in their side of the story. So, you could get the full picture”. FG2, P4. </a:t>
            </a:r>
          </a:p>
          <a:p>
            <a:pPr>
              <a:lnSpc>
                <a:spcPct val="150000"/>
              </a:lnSpc>
              <a:spcAft>
                <a:spcPts val="800"/>
              </a:spcAft>
            </a:pPr>
            <a:endParaRPr lang="en-GB" sz="1800" i="1" kern="100" dirty="0">
              <a:latin typeface="Arial" panose="020B060402020202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GB" sz="1800" i="1" kern="100" dirty="0">
                <a:effectLst/>
                <a:latin typeface="Calibri" panose="020F0502020204030204" pitchFamily="34" charset="0"/>
                <a:ea typeface="Calibri" panose="020F0502020204030204" pitchFamily="34" charset="0"/>
                <a:cs typeface="Times New Roman" panose="02020603050405020304" pitchFamily="18" charset="0"/>
              </a:rPr>
              <a:t>“</a:t>
            </a:r>
            <a:r>
              <a:rPr lang="en-GB" sz="1800" i="1" kern="100" dirty="0">
                <a:effectLst/>
                <a:latin typeface="+mj-lt"/>
                <a:ea typeface="Calibri" panose="020F0502020204030204" pitchFamily="34" charset="0"/>
                <a:cs typeface="Times New Roman" panose="02020603050405020304" pitchFamily="18" charset="0"/>
              </a:rPr>
              <a:t>I think that obviously the case studies were helpful to kind of, I suppose reassure everybody that we're all, you know, facing the same situations and it was helpful to have that spoken about in an open kind of forum … I think that the people who attended felt like part of the solution as well”. FG3, P1. </a:t>
            </a:r>
          </a:p>
          <a:p>
            <a:pPr>
              <a:lnSpc>
                <a:spcPct val="150000"/>
              </a:lnSpc>
              <a:spcAft>
                <a:spcPts val="800"/>
              </a:spcAft>
            </a:pPr>
            <a:endParaRPr lang="en-GB" sz="1800" i="1" kern="100" dirty="0">
              <a:latin typeface="+mj-lt"/>
              <a:ea typeface="Calibri" panose="020F0502020204030204" pitchFamily="34" charset="0"/>
              <a:cs typeface="Times New Roman" panose="02020603050405020304" pitchFamily="18" charset="0"/>
            </a:endParaRPr>
          </a:p>
          <a:p>
            <a:pPr>
              <a:lnSpc>
                <a:spcPct val="150000"/>
              </a:lnSpc>
              <a:spcAft>
                <a:spcPts val="800"/>
              </a:spcAft>
            </a:pPr>
            <a:r>
              <a:rPr lang="en-GB" sz="1800" kern="100" dirty="0">
                <a:effectLst/>
                <a:latin typeface="Arial" panose="020B0604020202020204" pitchFamily="34" charset="0"/>
                <a:ea typeface="Calibri" panose="020F0502020204030204" pitchFamily="34" charset="0"/>
                <a:cs typeface="Times New Roman" panose="02020603050405020304" pitchFamily="18" charset="0"/>
              </a:rPr>
              <a:t>“The fact that it's interactive, that makes a huge difference to me personally. I'm very much one for sitting and reading books or sitting doing a module online, but the fact that you've got the opportunity to ask questions and network … that's invaluable”. FG3, P2.</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en-GB" sz="1800" i="1" kern="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5015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99" y="189232"/>
            <a:ext cx="8386763" cy="640268"/>
          </a:xfrm>
        </p:spPr>
        <p:txBody>
          <a:bodyPr/>
          <a:lstStyle/>
          <a:p>
            <a:pPr algn="ctr"/>
            <a:r>
              <a:rPr lang="en-GB" dirty="0">
                <a:solidFill>
                  <a:schemeClr val="tx1"/>
                </a:solidFill>
                <a:latin typeface="Arial" panose="020B0604020202020204" pitchFamily="34" charset="0"/>
                <a:cs typeface="Arial" panose="020B0604020202020204" pitchFamily="34" charset="0"/>
              </a:rPr>
              <a:t>Inhibiting Factors</a:t>
            </a:r>
          </a:p>
        </p:txBody>
      </p:sp>
      <p:sp>
        <p:nvSpPr>
          <p:cNvPr id="3" name="TextBox 2">
            <a:extLst>
              <a:ext uri="{FF2B5EF4-FFF2-40B4-BE49-F238E27FC236}">
                <a16:creationId xmlns:a16="http://schemas.microsoft.com/office/drawing/2014/main" xmlns="" id="{F7D9686F-EADD-AE63-8F8F-34DBE6564404}"/>
              </a:ext>
            </a:extLst>
          </p:cNvPr>
          <p:cNvSpPr txBox="1"/>
          <p:nvPr/>
        </p:nvSpPr>
        <p:spPr>
          <a:xfrm>
            <a:off x="182563" y="952006"/>
            <a:ext cx="4578350" cy="586699"/>
          </a:xfrm>
          <a:prstGeom prst="rect">
            <a:avLst/>
          </a:prstGeom>
          <a:noFill/>
        </p:spPr>
        <p:txBody>
          <a:bodyPr wrap="square">
            <a:spAutoFit/>
          </a:bodyPr>
          <a:lstStyle/>
          <a:p>
            <a:pPr>
              <a:lnSpc>
                <a:spcPct val="150000"/>
              </a:lnSpc>
              <a:spcAft>
                <a:spcPts val="800"/>
              </a:spcAft>
            </a:pPr>
            <a:r>
              <a:rPr lang="en-GB" b="1" i="1" kern="100" dirty="0">
                <a:latin typeface="Arial" panose="020B0604020202020204" pitchFamily="34" charset="0"/>
                <a:ea typeface="Calibri" panose="020F0502020204030204" pitchFamily="34" charset="0"/>
                <a:cs typeface="Times New Roman" panose="02020603050405020304" pitchFamily="18" charset="0"/>
              </a:rPr>
              <a:t>Learner Diversity</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xmlns="" id="{131B50B2-5604-D91F-E84D-6B60173D0066}"/>
              </a:ext>
            </a:extLst>
          </p:cNvPr>
          <p:cNvSpPr txBox="1"/>
          <p:nvPr/>
        </p:nvSpPr>
        <p:spPr>
          <a:xfrm>
            <a:off x="337457" y="1676272"/>
            <a:ext cx="8469086" cy="3139321"/>
          </a:xfrm>
          <a:prstGeom prst="rect">
            <a:avLst/>
          </a:prstGeom>
          <a:noFill/>
        </p:spPr>
        <p:txBody>
          <a:bodyPr wrap="square">
            <a:spAutoFit/>
          </a:bodyPr>
          <a:lstStyle/>
          <a:p>
            <a:r>
              <a:rPr lang="en-GB" sz="1800" dirty="0"/>
              <a:t>A key consideration was in ‘getting the pitch’ right for the diverse audience. Presentations that were too high, or too low-pitched risked disengagement. </a:t>
            </a:r>
          </a:p>
          <a:p>
            <a:endParaRPr lang="en-GB" sz="1800" i="1" dirty="0"/>
          </a:p>
          <a:p>
            <a:endParaRPr lang="en-GB" sz="1800" i="1" dirty="0"/>
          </a:p>
          <a:p>
            <a:r>
              <a:rPr lang="en-GB" sz="1800" i="1" dirty="0"/>
              <a:t>“Because it's trying to get that common language across everybody. So, we all know what we're talking about.” FG1, P1,</a:t>
            </a:r>
          </a:p>
          <a:p>
            <a:endParaRPr lang="en-GB" sz="1800" i="1" dirty="0"/>
          </a:p>
          <a:p>
            <a:r>
              <a:rPr lang="en-GB" sz="1800" i="1" dirty="0"/>
              <a:t>“The thing I found challenging was the real mix in the group. So, you had individuals from carers right through to people who were quite senior … So, you didn't want to be too complicated that people wouldn't engage, and you didn't want to be too simple that people would think oh she’s patronising us. FG4, P5.</a:t>
            </a:r>
          </a:p>
        </p:txBody>
      </p:sp>
    </p:spTree>
    <p:extLst>
      <p:ext uri="{BB962C8B-B14F-4D97-AF65-F5344CB8AC3E}">
        <p14:creationId xmlns:p14="http://schemas.microsoft.com/office/powerpoint/2010/main" val="3141283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99" y="189232"/>
            <a:ext cx="8386763" cy="640268"/>
          </a:xfrm>
        </p:spPr>
        <p:txBody>
          <a:bodyPr/>
          <a:lstStyle/>
          <a:p>
            <a:pPr algn="ctr"/>
            <a:r>
              <a:rPr lang="en-GB" dirty="0">
                <a:solidFill>
                  <a:schemeClr val="tx1"/>
                </a:solidFill>
                <a:latin typeface="Arial" panose="020B0604020202020204" pitchFamily="34" charset="0"/>
                <a:cs typeface="Arial" panose="020B0604020202020204" pitchFamily="34" charset="0"/>
              </a:rPr>
              <a:t>Inhibiting Factors</a:t>
            </a:r>
          </a:p>
        </p:txBody>
      </p:sp>
      <p:sp>
        <p:nvSpPr>
          <p:cNvPr id="3" name="TextBox 2">
            <a:extLst>
              <a:ext uri="{FF2B5EF4-FFF2-40B4-BE49-F238E27FC236}">
                <a16:creationId xmlns:a16="http://schemas.microsoft.com/office/drawing/2014/main" xmlns="" id="{F7D9686F-EADD-AE63-8F8F-34DBE6564404}"/>
              </a:ext>
            </a:extLst>
          </p:cNvPr>
          <p:cNvSpPr txBox="1"/>
          <p:nvPr/>
        </p:nvSpPr>
        <p:spPr>
          <a:xfrm>
            <a:off x="182563" y="952006"/>
            <a:ext cx="4578350" cy="586699"/>
          </a:xfrm>
          <a:prstGeom prst="rect">
            <a:avLst/>
          </a:prstGeom>
          <a:noFill/>
        </p:spPr>
        <p:txBody>
          <a:bodyPr wrap="square">
            <a:spAutoFit/>
          </a:bodyPr>
          <a:lstStyle/>
          <a:p>
            <a:pPr>
              <a:lnSpc>
                <a:spcPct val="150000"/>
              </a:lnSpc>
              <a:spcAft>
                <a:spcPts val="800"/>
              </a:spcAft>
            </a:pPr>
            <a:r>
              <a:rPr lang="en-GB" b="1" i="1" kern="100" dirty="0">
                <a:latin typeface="Arial" panose="020B0604020202020204" pitchFamily="34" charset="0"/>
                <a:ea typeface="Calibri" panose="020F0502020204030204" pitchFamily="34" charset="0"/>
                <a:cs typeface="Times New Roman" panose="02020603050405020304" pitchFamily="18" charset="0"/>
              </a:rPr>
              <a:t>Duration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xmlns="" id="{131B50B2-5604-D91F-E84D-6B60173D0066}"/>
              </a:ext>
            </a:extLst>
          </p:cNvPr>
          <p:cNvSpPr txBox="1"/>
          <p:nvPr/>
        </p:nvSpPr>
        <p:spPr>
          <a:xfrm>
            <a:off x="337457" y="1676272"/>
            <a:ext cx="8469086" cy="4062651"/>
          </a:xfrm>
          <a:prstGeom prst="rect">
            <a:avLst/>
          </a:prstGeom>
          <a:noFill/>
        </p:spPr>
        <p:txBody>
          <a:bodyPr wrap="square">
            <a:spAutoFit/>
          </a:bodyPr>
          <a:lstStyle/>
          <a:p>
            <a:pPr>
              <a:spcAft>
                <a:spcPts val="1200"/>
              </a:spcAft>
            </a:pPr>
            <a:r>
              <a:rPr lang="en-GB" sz="1800" b="0" i="0" dirty="0">
                <a:effectLst/>
                <a:latin typeface="Arial" panose="020B0604020202020204" pitchFamily="34" charset="0"/>
                <a:ea typeface="Calibri" panose="020F0502020204030204" pitchFamily="34" charset="0"/>
                <a:cs typeface="Times New Roman" panose="02020603050405020304" pitchFamily="18" charset="0"/>
              </a:rPr>
              <a:t>Whilst ECHOs have a specified format some care home staff felt that the sessions were too long (1.5 hours).  </a:t>
            </a:r>
          </a:p>
          <a:p>
            <a:pPr>
              <a:spcAft>
                <a:spcPts val="1200"/>
              </a:spcAft>
            </a:pPr>
            <a:endParaRPr lang="en-GB" sz="1800" b="1" i="1"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1200"/>
              </a:spcAft>
            </a:pPr>
            <a:r>
              <a:rPr lang="en-GB" sz="1800" b="0" i="0" dirty="0">
                <a:effectLst/>
                <a:latin typeface="Arial" panose="020B0604020202020204" pitchFamily="34" charset="0"/>
                <a:ea typeface="Calibri" panose="020F0502020204030204" pitchFamily="34" charset="0"/>
                <a:cs typeface="Times New Roman" panose="02020603050405020304" pitchFamily="18" charset="0"/>
              </a:rPr>
              <a:t>“</a:t>
            </a:r>
            <a:r>
              <a:rPr lang="en-GB" sz="1800" b="0" i="1" dirty="0">
                <a:effectLst/>
                <a:latin typeface="Arial" panose="020B0604020202020204" pitchFamily="34" charset="0"/>
                <a:ea typeface="Calibri" panose="020F0502020204030204" pitchFamily="34" charset="0"/>
                <a:cs typeface="Times New Roman" panose="02020603050405020304" pitchFamily="18" charset="0"/>
              </a:rPr>
              <a:t>You know, half an hour is probably more doable for people to be honest.”</a:t>
            </a:r>
            <a:r>
              <a:rPr lang="en-GB" sz="1800" b="0" i="0" dirty="0">
                <a:effectLst/>
                <a:latin typeface="Arial" panose="020B0604020202020204" pitchFamily="34" charset="0"/>
                <a:ea typeface="Calibri" panose="020F0502020204030204" pitchFamily="34" charset="0"/>
                <a:cs typeface="Times New Roman" panose="02020603050405020304" pitchFamily="18" charset="0"/>
              </a:rPr>
              <a:t> FG3, P3</a:t>
            </a:r>
          </a:p>
          <a:p>
            <a:pPr>
              <a:spcAft>
                <a:spcPts val="1200"/>
              </a:spcAft>
            </a:pPr>
            <a:endParaRPr lang="en-GB" sz="1800" b="1" i="1"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1200"/>
              </a:spcAft>
            </a:pPr>
            <a:r>
              <a:rPr lang="en-GB" sz="1800" b="0" i="1" dirty="0">
                <a:effectLst/>
                <a:latin typeface="Arial" panose="020B0604020202020204" pitchFamily="34" charset="0"/>
                <a:ea typeface="Calibri" panose="020F0502020204030204" pitchFamily="34" charset="0"/>
                <a:cs typeface="Times New Roman" panose="02020603050405020304" pitchFamily="18" charset="0"/>
              </a:rPr>
              <a:t>“I wonder if there's such a thing or a potential for an ECHO bite size.” </a:t>
            </a:r>
            <a:r>
              <a:rPr lang="en-GB" sz="1800" b="0" i="0" dirty="0">
                <a:effectLst/>
                <a:latin typeface="Arial" panose="020B0604020202020204" pitchFamily="34" charset="0"/>
                <a:ea typeface="Calibri" panose="020F0502020204030204" pitchFamily="34" charset="0"/>
                <a:cs typeface="Times New Roman" panose="02020603050405020304" pitchFamily="18" charset="0"/>
              </a:rPr>
              <a:t>FG3, P1</a:t>
            </a:r>
            <a:endParaRPr lang="en-GB" sz="1800" b="1" i="1"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1200"/>
              </a:spcAft>
            </a:pPr>
            <a:endParaRPr lang="en-GB" sz="1800" b="0" i="1"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1200"/>
              </a:spcAft>
            </a:pPr>
            <a:r>
              <a:rPr lang="en-GB" sz="1800" b="0" i="1" dirty="0">
                <a:effectLst/>
                <a:latin typeface="Arial" panose="020B0604020202020204" pitchFamily="34" charset="0"/>
                <a:ea typeface="Calibri" panose="020F0502020204030204" pitchFamily="34" charset="0"/>
                <a:cs typeface="Times New Roman" panose="02020603050405020304" pitchFamily="18" charset="0"/>
              </a:rPr>
              <a:t>“It was sometimes quite difficult to put aside that amount of time to do it. So maybe a recorded feature or something like that where you could go back, and you could watch it in your own time.”</a:t>
            </a:r>
            <a:r>
              <a:rPr lang="en-GB" sz="1800" b="0" i="0" dirty="0">
                <a:effectLst/>
                <a:latin typeface="Arial" panose="020B0604020202020204" pitchFamily="34" charset="0"/>
                <a:ea typeface="Calibri" panose="020F0502020204030204" pitchFamily="34" charset="0"/>
                <a:cs typeface="Times New Roman" panose="02020603050405020304" pitchFamily="18" charset="0"/>
              </a:rPr>
              <a:t> FG2, P8. </a:t>
            </a:r>
            <a:endParaRPr lang="en-GB" sz="1800" b="1" i="1"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865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4A222A1-FC01-D665-5790-953354982F9D}"/>
              </a:ext>
            </a:extLst>
          </p:cNvPr>
          <p:cNvSpPr txBox="1"/>
          <p:nvPr/>
        </p:nvSpPr>
        <p:spPr>
          <a:xfrm>
            <a:off x="381000" y="3005900"/>
            <a:ext cx="4057648" cy="3624943"/>
          </a:xfrm>
          <a:prstGeom prst="rect">
            <a:avLst/>
          </a:prstGeom>
          <a:solidFill>
            <a:schemeClr val="accent3">
              <a:lumMod val="20000"/>
              <a:lumOff val="80000"/>
            </a:schemeClr>
          </a:solidFill>
        </p:spPr>
        <p:txBody>
          <a:bodyPr vert="horz" lIns="0" tIns="0" rIns="0" bIns="0" rtlCol="0">
            <a:normAutofit fontScale="92500" lnSpcReduction="10000"/>
          </a:bodyPr>
          <a:lstStyle/>
          <a:p>
            <a:pPr defTabSz="685783">
              <a:spcAft>
                <a:spcPts val="900"/>
              </a:spcAft>
              <a:buFont typeface="Arial" pitchFamily="34" charset="0"/>
            </a:pPr>
            <a:r>
              <a:rPr lang="en-GB" sz="1400" dirty="0"/>
              <a:t>- </a:t>
            </a:r>
            <a:r>
              <a:rPr lang="en-GB" sz="1500" dirty="0"/>
              <a:t>protected learning time for ECHO sessions. </a:t>
            </a:r>
          </a:p>
          <a:p>
            <a:pPr defTabSz="685783">
              <a:spcAft>
                <a:spcPts val="900"/>
              </a:spcAft>
              <a:buFont typeface="Arial" pitchFamily="34" charset="0"/>
            </a:pPr>
            <a:r>
              <a:rPr lang="en-GB" sz="1500" dirty="0"/>
              <a:t>  </a:t>
            </a:r>
          </a:p>
          <a:p>
            <a:pPr defTabSz="685783">
              <a:spcAft>
                <a:spcPts val="900"/>
              </a:spcAft>
              <a:buFont typeface="Arial" pitchFamily="34" charset="0"/>
            </a:pPr>
            <a:r>
              <a:rPr lang="en-GB" sz="1500" dirty="0"/>
              <a:t>- shorter ECHO sessions without compromising ECHO structure.</a:t>
            </a:r>
          </a:p>
          <a:p>
            <a:pPr defTabSz="685783">
              <a:spcAft>
                <a:spcPts val="900"/>
              </a:spcAft>
              <a:buFont typeface="Arial" pitchFamily="34" charset="0"/>
            </a:pPr>
            <a:endParaRPr lang="en-GB" sz="1500" dirty="0"/>
          </a:p>
          <a:p>
            <a:pPr defTabSz="685783">
              <a:spcAft>
                <a:spcPts val="900"/>
              </a:spcAft>
              <a:buFont typeface="Arial" pitchFamily="34" charset="0"/>
            </a:pPr>
            <a:r>
              <a:rPr lang="en-GB" sz="1500" dirty="0"/>
              <a:t>- administrative/technical support. Possible buddy system.</a:t>
            </a:r>
          </a:p>
          <a:p>
            <a:pPr defTabSz="685783">
              <a:spcAft>
                <a:spcPts val="900"/>
              </a:spcAft>
              <a:buFont typeface="Arial" pitchFamily="34" charset="0"/>
            </a:pPr>
            <a:endParaRPr lang="en-GB" sz="1500" dirty="0"/>
          </a:p>
          <a:p>
            <a:pPr defTabSz="685783">
              <a:spcAft>
                <a:spcPts val="900"/>
              </a:spcAft>
              <a:buFont typeface="Arial" pitchFamily="34" charset="0"/>
            </a:pPr>
            <a:r>
              <a:rPr lang="en-GB" sz="1500" dirty="0"/>
              <a:t>- to have equal access to educational opportunities regardless of role.</a:t>
            </a:r>
          </a:p>
          <a:p>
            <a:pPr defTabSz="685783">
              <a:spcAft>
                <a:spcPts val="900"/>
              </a:spcAft>
              <a:buFont typeface="Arial" pitchFamily="34" charset="0"/>
            </a:pPr>
            <a:endParaRPr lang="en-GB" sz="1500" dirty="0"/>
          </a:p>
          <a:p>
            <a:pPr defTabSz="685783">
              <a:spcAft>
                <a:spcPts val="900"/>
              </a:spcAft>
              <a:buFont typeface="Arial" pitchFamily="34" charset="0"/>
            </a:pPr>
            <a:r>
              <a:rPr lang="en-GB" sz="1500" dirty="0"/>
              <a:t>- to connect and build trust with staff from other care homes </a:t>
            </a:r>
          </a:p>
          <a:p>
            <a:pPr defTabSz="685783">
              <a:spcAft>
                <a:spcPts val="900"/>
              </a:spcAft>
              <a:buFont typeface="Arial" pitchFamily="34" charset="0"/>
            </a:pPr>
            <a:endParaRPr lang="en-GB" sz="1100" dirty="0"/>
          </a:p>
        </p:txBody>
      </p:sp>
      <p:sp>
        <p:nvSpPr>
          <p:cNvPr id="4" name="TextBox 3">
            <a:extLst>
              <a:ext uri="{FF2B5EF4-FFF2-40B4-BE49-F238E27FC236}">
                <a16:creationId xmlns:a16="http://schemas.microsoft.com/office/drawing/2014/main" xmlns="" id="{EBC2CA8E-647F-56A7-D6D6-7DCF60FE85AC}"/>
              </a:ext>
            </a:extLst>
          </p:cNvPr>
          <p:cNvSpPr txBox="1"/>
          <p:nvPr/>
        </p:nvSpPr>
        <p:spPr>
          <a:xfrm>
            <a:off x="423864" y="1727200"/>
            <a:ext cx="4071937" cy="381000"/>
          </a:xfrm>
          <a:prstGeom prst="rect">
            <a:avLst/>
          </a:prstGeom>
        </p:spPr>
        <p:txBody>
          <a:bodyPr vert="horz" lIns="0" tIns="0" rIns="0" bIns="0" rtlCol="0">
            <a:noAutofit/>
          </a:bodyPr>
          <a:lstStyle/>
          <a:p>
            <a:pPr defTabSz="685783">
              <a:lnSpc>
                <a:spcPts val="2300"/>
              </a:lnSpc>
              <a:spcAft>
                <a:spcPts val="600"/>
              </a:spcAft>
            </a:pPr>
            <a:r>
              <a:rPr lang="en-GB" sz="2000" b="0" kern="1200" dirty="0">
                <a:latin typeface="+mn-lt"/>
                <a:ea typeface="+mn-ea"/>
                <a:cs typeface="+mn-cs"/>
              </a:rPr>
              <a:t>To make it easy for care home staff to access specialist education and support (using ECHO) to care for residents they need:</a:t>
            </a:r>
          </a:p>
        </p:txBody>
      </p:sp>
      <p:pic>
        <p:nvPicPr>
          <p:cNvPr id="5" name="Picture 4" descr="A picture containing person&#10;&#10;Description automatically generated">
            <a:extLst>
              <a:ext uri="{FF2B5EF4-FFF2-40B4-BE49-F238E27FC236}">
                <a16:creationId xmlns:a16="http://schemas.microsoft.com/office/drawing/2014/main" xmlns="" id="{C3272B19-D0F7-931E-2A5F-D63C3142D7E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931" r="3579" b="-2"/>
          <a:stretch/>
        </p:blipFill>
        <p:spPr>
          <a:xfrm>
            <a:off x="4648200" y="1817543"/>
            <a:ext cx="4114800" cy="4813300"/>
          </a:xfrm>
          <a:prstGeom prst="rect">
            <a:avLst/>
          </a:prstGeom>
          <a:noFill/>
        </p:spPr>
      </p:pic>
      <p:sp>
        <p:nvSpPr>
          <p:cNvPr id="6" name="Title 1">
            <a:extLst>
              <a:ext uri="{FF2B5EF4-FFF2-40B4-BE49-F238E27FC236}">
                <a16:creationId xmlns:a16="http://schemas.microsoft.com/office/drawing/2014/main" xmlns="" id="{FC463E12-073D-9C33-8D19-B3B116F590A9}"/>
              </a:ext>
            </a:extLst>
          </p:cNvPr>
          <p:cNvSpPr txBox="1">
            <a:spLocks/>
          </p:cNvSpPr>
          <p:nvPr/>
        </p:nvSpPr>
        <p:spPr>
          <a:xfrm>
            <a:off x="134499" y="189232"/>
            <a:ext cx="8386763" cy="640268"/>
          </a:xfrm>
          <a:prstGeom prst="rect">
            <a:avLst/>
          </a:prstGeom>
        </p:spPr>
        <p:txBody>
          <a:bodyPr vert="horz" lIns="0" tIns="0" rIns="0" bIns="0" rtlCol="0" anchor="t" anchorCtr="0">
            <a:noAutofit/>
          </a:bodyPr>
          <a:lstStyle>
            <a:lvl1pPr algn="l" defTabSz="685783" rtl="0" eaLnBrk="1" latinLnBrk="0" hangingPunct="1">
              <a:lnSpc>
                <a:spcPts val="5200"/>
              </a:lnSpc>
              <a:spcBef>
                <a:spcPct val="0"/>
              </a:spcBef>
              <a:buNone/>
              <a:defRPr sz="4800" b="1" kern="1200" spc="-20" baseline="0">
                <a:solidFill>
                  <a:schemeClr val="tx1"/>
                </a:solidFill>
                <a:latin typeface="+mj-lt"/>
                <a:ea typeface="+mj-ea"/>
                <a:cs typeface="+mj-cs"/>
              </a:defRPr>
            </a:lvl1pPr>
          </a:lstStyle>
          <a:p>
            <a:pPr algn="ctr"/>
            <a:r>
              <a:rPr lang="en-GB" dirty="0">
                <a:latin typeface="Arial" panose="020B0604020202020204" pitchFamily="34" charset="0"/>
                <a:cs typeface="Arial" panose="020B0604020202020204" pitchFamily="34" charset="0"/>
              </a:rPr>
              <a:t>Key Points</a:t>
            </a:r>
          </a:p>
        </p:txBody>
      </p:sp>
    </p:spTree>
    <p:extLst>
      <p:ext uri="{BB962C8B-B14F-4D97-AF65-F5344CB8AC3E}">
        <p14:creationId xmlns:p14="http://schemas.microsoft.com/office/powerpoint/2010/main" val="2599828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617" y="0"/>
            <a:ext cx="8386763" cy="809297"/>
          </a:xfrm>
        </p:spPr>
        <p:txBody>
          <a:bodyPr/>
          <a:lstStyle/>
          <a:p>
            <a:pPr algn="ctr"/>
            <a:r>
              <a:rPr lang="en-IE" dirty="0">
                <a:solidFill>
                  <a:schemeClr val="tx1"/>
                </a:solidFill>
              </a:rPr>
              <a:t>Thank You</a:t>
            </a:r>
            <a:endParaRPr lang="en-GB" dirty="0">
              <a:solidFill>
                <a:schemeClr val="tx1"/>
              </a:solidFill>
            </a:endParaRPr>
          </a:p>
        </p:txBody>
      </p:sp>
      <p:pic>
        <p:nvPicPr>
          <p:cNvPr id="4" name="Content Placeholder 3"/>
          <p:cNvPicPr>
            <a:picLocks noGrp="1" noChangeAspect="1"/>
          </p:cNvPicPr>
          <p:nvPr>
            <p:ph idx="1"/>
          </p:nvPr>
        </p:nvPicPr>
        <p:blipFill>
          <a:blip r:embed="rId3"/>
          <a:stretch>
            <a:fillRect/>
          </a:stretch>
        </p:blipFill>
        <p:spPr>
          <a:xfrm>
            <a:off x="3667882" y="1080327"/>
            <a:ext cx="1621677" cy="3938357"/>
          </a:xfrm>
          <a:prstGeom prst="rect">
            <a:avLst/>
          </a:prstGeom>
        </p:spPr>
      </p:pic>
      <p:sp>
        <p:nvSpPr>
          <p:cNvPr id="3" name="TextBox 2">
            <a:extLst>
              <a:ext uri="{FF2B5EF4-FFF2-40B4-BE49-F238E27FC236}">
                <a16:creationId xmlns:a16="http://schemas.microsoft.com/office/drawing/2014/main" xmlns="" id="{3A7BA958-BD20-0F64-F196-3FB2BC308299}"/>
              </a:ext>
            </a:extLst>
          </p:cNvPr>
          <p:cNvSpPr txBox="1"/>
          <p:nvPr/>
        </p:nvSpPr>
        <p:spPr>
          <a:xfrm>
            <a:off x="378617" y="5712295"/>
            <a:ext cx="7092994" cy="1569660"/>
          </a:xfrm>
          <a:prstGeom prst="rect">
            <a:avLst/>
          </a:prstGeom>
          <a:noFill/>
        </p:spPr>
        <p:txBody>
          <a:bodyPr wrap="square" rtlCol="0">
            <a:spAutoFit/>
          </a:bodyPr>
          <a:lstStyle/>
          <a:p>
            <a:pPr algn="ctr"/>
            <a:r>
              <a:rPr lang="en-IE" sz="2400" dirty="0"/>
              <a:t> </a:t>
            </a:r>
            <a:r>
              <a:rPr lang="en-IE" sz="2400" dirty="0">
                <a:hlinkClick r:id="rId4"/>
              </a:rPr>
              <a:t>michelle.beattie@uhi.ac.uk</a:t>
            </a:r>
            <a:endParaRPr lang="en-IE" sz="2400" dirty="0"/>
          </a:p>
          <a:p>
            <a:pPr algn="ctr"/>
            <a:r>
              <a:rPr lang="en-GB" sz="2400" dirty="0"/>
              <a:t>Twitter:</a:t>
            </a:r>
          </a:p>
          <a:p>
            <a:pPr algn="ctr"/>
            <a:r>
              <a:rPr lang="en-GB" sz="2400" dirty="0"/>
              <a:t>@BeattieQi</a:t>
            </a:r>
          </a:p>
          <a:p>
            <a:pPr algn="ctr"/>
            <a:r>
              <a:rPr lang="en-IE" sz="2400" dirty="0"/>
              <a:t> </a:t>
            </a:r>
            <a:endParaRPr lang="en-GB" sz="2400" dirty="0"/>
          </a:p>
        </p:txBody>
      </p:sp>
    </p:spTree>
    <p:extLst>
      <p:ext uri="{BB962C8B-B14F-4D97-AF65-F5344CB8AC3E}">
        <p14:creationId xmlns:p14="http://schemas.microsoft.com/office/powerpoint/2010/main" val="2363414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4734" y="199697"/>
            <a:ext cx="6991515" cy="724397"/>
          </a:xfrm>
        </p:spPr>
        <p:txBody>
          <a:bodyPr/>
          <a:lstStyle/>
          <a:p>
            <a:r>
              <a:rPr lang="en-IE" dirty="0">
                <a:solidFill>
                  <a:schemeClr val="tx1"/>
                </a:solidFill>
              </a:rPr>
              <a:t>References</a:t>
            </a:r>
            <a:endParaRPr lang="en-GB" dirty="0">
              <a:solidFill>
                <a:schemeClr val="tx1"/>
              </a:solidFill>
            </a:endParaRPr>
          </a:p>
        </p:txBody>
      </p:sp>
      <p:sp>
        <p:nvSpPr>
          <p:cNvPr id="3" name="Content Placeholder 2"/>
          <p:cNvSpPr>
            <a:spLocks noGrp="1"/>
          </p:cNvSpPr>
          <p:nvPr>
            <p:ph idx="1"/>
          </p:nvPr>
        </p:nvSpPr>
        <p:spPr>
          <a:xfrm>
            <a:off x="241010" y="1174742"/>
            <a:ext cx="8352928" cy="4925144"/>
          </a:xfrm>
        </p:spPr>
        <p:txBody>
          <a:bodyPr/>
          <a:lstStyle/>
          <a:p>
            <a:r>
              <a:rPr lang="en-GB" sz="1800" kern="100" dirty="0">
                <a:latin typeface="Arial" panose="020B0604020202020204" pitchFamily="34" charset="0"/>
                <a:ea typeface="Calibri" panose="020F0502020204030204" pitchFamily="34" charset="0"/>
                <a:cs typeface="Times New Roman" panose="02020603050405020304" pitchFamily="18" charset="0"/>
              </a:rPr>
              <a:t>Catic AG, Mattison ML, </a:t>
            </a:r>
            <a:r>
              <a:rPr lang="en-GB" sz="1800" kern="100" dirty="0" err="1">
                <a:latin typeface="Arial" panose="020B0604020202020204" pitchFamily="34" charset="0"/>
                <a:ea typeface="Calibri" panose="020F0502020204030204" pitchFamily="34" charset="0"/>
                <a:cs typeface="Times New Roman" panose="02020603050405020304" pitchFamily="18" charset="0"/>
              </a:rPr>
              <a:t>Bakaev</a:t>
            </a:r>
            <a:r>
              <a:rPr lang="en-GB" sz="1800" kern="100" dirty="0">
                <a:latin typeface="Arial" panose="020B0604020202020204" pitchFamily="34" charset="0"/>
                <a:ea typeface="Calibri" panose="020F0502020204030204" pitchFamily="34" charset="0"/>
                <a:cs typeface="Times New Roman" panose="02020603050405020304" pitchFamily="18" charset="0"/>
              </a:rPr>
              <a:t> I, Morgan M, Monti SM, Lipsitz L. ECHO-AGE: an innovative model of geriatric care for long-term care residents with dementia and </a:t>
            </a:r>
            <a:r>
              <a:rPr lang="en-GB" sz="1800" kern="100" dirty="0" err="1">
                <a:latin typeface="Arial" panose="020B0604020202020204" pitchFamily="34" charset="0"/>
                <a:ea typeface="Calibri" panose="020F0502020204030204" pitchFamily="34" charset="0"/>
                <a:cs typeface="Times New Roman" panose="02020603050405020304" pitchFamily="18" charset="0"/>
              </a:rPr>
              <a:t>behavioral</a:t>
            </a:r>
            <a:r>
              <a:rPr lang="en-GB" sz="1800" kern="100" dirty="0">
                <a:latin typeface="Arial" panose="020B0604020202020204" pitchFamily="34" charset="0"/>
                <a:ea typeface="Calibri" panose="020F0502020204030204" pitchFamily="34" charset="0"/>
                <a:cs typeface="Times New Roman" panose="02020603050405020304" pitchFamily="18" charset="0"/>
              </a:rPr>
              <a:t> issues. Jn of the American Med Dir Assoc. 2014 Dec 1;15(12):938-42.</a:t>
            </a:r>
          </a:p>
          <a:p>
            <a:pPr marL="0" indent="0">
              <a:buNone/>
            </a:pPr>
            <a:r>
              <a:rPr lang="en-GB" sz="1800" dirty="0">
                <a:latin typeface="Arial" panose="020B0604020202020204" pitchFamily="34" charset="0"/>
                <a:cs typeface="Arial" panose="020B0604020202020204" pitchFamily="34" charset="0"/>
              </a:rPr>
              <a:t>Katzman JG, </a:t>
            </a:r>
            <a:r>
              <a:rPr lang="en-GB" sz="1800" dirty="0" err="1">
                <a:latin typeface="Arial" panose="020B0604020202020204" pitchFamily="34" charset="0"/>
                <a:cs typeface="Arial" panose="020B0604020202020204" pitchFamily="34" charset="0"/>
              </a:rPr>
              <a:t>Tomedi</a:t>
            </a:r>
            <a:r>
              <a:rPr lang="en-GB" sz="1800" dirty="0">
                <a:latin typeface="Arial" panose="020B0604020202020204" pitchFamily="34" charset="0"/>
                <a:cs typeface="Arial" panose="020B0604020202020204" pitchFamily="34" charset="0"/>
              </a:rPr>
              <a:t> LE, Thornton K, </a:t>
            </a:r>
            <a:r>
              <a:rPr lang="en-GB" sz="1800" dirty="0" err="1">
                <a:latin typeface="Arial" panose="020B0604020202020204" pitchFamily="34" charset="0"/>
                <a:cs typeface="Arial" panose="020B0604020202020204" pitchFamily="34" charset="0"/>
              </a:rPr>
              <a:t>Menking</a:t>
            </a:r>
            <a:r>
              <a:rPr lang="en-GB" sz="1800" dirty="0">
                <a:latin typeface="Arial" panose="020B0604020202020204" pitchFamily="34" charset="0"/>
                <a:cs typeface="Arial" panose="020B0604020202020204" pitchFamily="34" charset="0"/>
              </a:rPr>
              <a:t> P, Stanton M, Sosa N, Harkins M, Katzman N, Liu J, Archer GR, Arora S. Innovative COVID-19 programs to rapidly serve New Mexico: project ECHO. Public Health Reports. 2021 Jan;136(1):39-46.</a:t>
            </a:r>
          </a:p>
          <a:p>
            <a:pPr marL="0" indent="0">
              <a:spcAft>
                <a:spcPts val="0"/>
              </a:spcAft>
              <a:buNone/>
            </a:pPr>
            <a:r>
              <a:rPr lang="en-GB" sz="1800" dirty="0">
                <a:latin typeface="Arial" panose="020B0604020202020204" pitchFamily="34" charset="0"/>
                <a:cs typeface="Arial" panose="020B0604020202020204" pitchFamily="34" charset="0"/>
              </a:rPr>
              <a:t>McBain RK, Sousa JL, Rose AJ, </a:t>
            </a:r>
            <a:r>
              <a:rPr lang="en-GB" sz="1800" dirty="0" err="1">
                <a:latin typeface="Arial" panose="020B0604020202020204" pitchFamily="34" charset="0"/>
                <a:cs typeface="Arial" panose="020B0604020202020204" pitchFamily="34" charset="0"/>
              </a:rPr>
              <a:t>Baxi</a:t>
            </a:r>
            <a:r>
              <a:rPr lang="en-GB" sz="1800" dirty="0">
                <a:latin typeface="Arial" panose="020B0604020202020204" pitchFamily="34" charset="0"/>
                <a:cs typeface="Arial" panose="020B0604020202020204" pitchFamily="34" charset="0"/>
              </a:rPr>
              <a:t> SM, </a:t>
            </a:r>
            <a:r>
              <a:rPr lang="en-GB" sz="1800" dirty="0" err="1">
                <a:latin typeface="Arial" panose="020B0604020202020204" pitchFamily="34" charset="0"/>
                <a:cs typeface="Arial" panose="020B0604020202020204" pitchFamily="34" charset="0"/>
              </a:rPr>
              <a:t>Faherty</a:t>
            </a:r>
            <a:r>
              <a:rPr lang="en-GB" sz="1800" dirty="0">
                <a:latin typeface="Arial" panose="020B0604020202020204" pitchFamily="34" charset="0"/>
                <a:cs typeface="Arial" panose="020B0604020202020204" pitchFamily="34" charset="0"/>
              </a:rPr>
              <a:t> LJ, Taplin C, et al. Impact </a:t>
            </a:r>
          </a:p>
          <a:p>
            <a:pPr marL="0" indent="0">
              <a:spcAft>
                <a:spcPts val="0"/>
              </a:spcAft>
              <a:buNone/>
            </a:pPr>
            <a:r>
              <a:rPr lang="en-GB" sz="1800" dirty="0">
                <a:latin typeface="Arial" panose="020B0604020202020204" pitchFamily="34" charset="0"/>
                <a:cs typeface="Arial" panose="020B0604020202020204" pitchFamily="34" charset="0"/>
              </a:rPr>
              <a:t>of project ECHO models of medical tele-education: a systematic review. J </a:t>
            </a:r>
          </a:p>
          <a:p>
            <a:pPr marL="0" indent="0">
              <a:spcAft>
                <a:spcPts val="0"/>
              </a:spcAft>
              <a:buNone/>
            </a:pPr>
            <a:r>
              <a:rPr lang="en-GB" sz="1800" dirty="0">
                <a:latin typeface="Arial" panose="020B0604020202020204" pitchFamily="34" charset="0"/>
                <a:cs typeface="Arial" panose="020B0604020202020204" pitchFamily="34" charset="0"/>
              </a:rPr>
              <a:t>Gen Intern Med. 2019;34(12):2842–57.</a:t>
            </a:r>
          </a:p>
          <a:p>
            <a:r>
              <a:rPr lang="en-GB" sz="1800" kern="100" dirty="0">
                <a:effectLst/>
                <a:latin typeface="Arial" panose="020B0604020202020204" pitchFamily="34" charset="0"/>
                <a:ea typeface="Calibri" panose="020F0502020204030204" pitchFamily="34" charset="0"/>
                <a:cs typeface="Times New Roman" panose="02020603050405020304" pitchFamily="18" charset="0"/>
              </a:rPr>
              <a:t>The University of New Mexico. About the ECHO Model 2023; Available at: </a:t>
            </a:r>
            <a:r>
              <a:rPr lang="en-GB" sz="1800" kern="100" dirty="0">
                <a:effectLst/>
                <a:latin typeface="Arial" panose="020B0604020202020204" pitchFamily="34" charset="0"/>
                <a:ea typeface="Calibri" panose="020F0502020204030204" pitchFamily="34" charset="0"/>
                <a:cs typeface="Times New Roman" panose="02020603050405020304" pitchFamily="18" charset="0"/>
                <a:hlinkClick r:id="rId3"/>
              </a:rPr>
              <a:t>https://hsc.unm.edu/echo/what-we-do/about-the-echo-model.html Accessed 23/09/23</a:t>
            </a:r>
            <a:r>
              <a:rPr lang="en-GB" sz="1800" kern="100" dirty="0">
                <a:effectLst/>
                <a:latin typeface="Arial" panose="020B0604020202020204" pitchFamily="34" charset="0"/>
                <a:ea typeface="Calibri" panose="020F0502020204030204" pitchFamily="34" charset="0"/>
                <a:cs typeface="Times New Roman" panose="02020603050405020304" pitchFamily="18" charset="0"/>
              </a:rPr>
              <a:t>.</a:t>
            </a:r>
          </a:p>
          <a:p>
            <a:pPr>
              <a:spcAft>
                <a:spcPts val="0"/>
              </a:spcAft>
            </a:pPr>
            <a:r>
              <a:rPr lang="en-GB" sz="1800" kern="100" dirty="0">
                <a:latin typeface="Arial" panose="020B0604020202020204" pitchFamily="34" charset="0"/>
                <a:ea typeface="Calibri" panose="020F0502020204030204" pitchFamily="34" charset="0"/>
                <a:cs typeface="Times New Roman" panose="02020603050405020304" pitchFamily="18" charset="0"/>
              </a:rPr>
              <a:t>Zhou C, Crawford A, </a:t>
            </a:r>
            <a:r>
              <a:rPr lang="en-GB" sz="1800" kern="100" dirty="0" err="1">
                <a:latin typeface="Arial" panose="020B0604020202020204" pitchFamily="34" charset="0"/>
                <a:ea typeface="Calibri" panose="020F0502020204030204" pitchFamily="34" charset="0"/>
                <a:cs typeface="Times New Roman" panose="02020603050405020304" pitchFamily="18" charset="0"/>
              </a:rPr>
              <a:t>Serhal</a:t>
            </a:r>
            <a:r>
              <a:rPr lang="en-GB" sz="1800" kern="100" dirty="0">
                <a:latin typeface="Arial" panose="020B0604020202020204" pitchFamily="34" charset="0"/>
                <a:ea typeface="Calibri" panose="020F0502020204030204" pitchFamily="34" charset="0"/>
                <a:cs typeface="Times New Roman" panose="02020603050405020304" pitchFamily="18" charset="0"/>
              </a:rPr>
              <a:t> E, </a:t>
            </a:r>
            <a:r>
              <a:rPr lang="en-GB" sz="1800" kern="100" dirty="0" err="1">
                <a:latin typeface="Arial" panose="020B0604020202020204" pitchFamily="34" charset="0"/>
                <a:ea typeface="Calibri" panose="020F0502020204030204" pitchFamily="34" charset="0"/>
                <a:cs typeface="Times New Roman" panose="02020603050405020304" pitchFamily="18" charset="0"/>
              </a:rPr>
              <a:t>Kurdyak</a:t>
            </a:r>
            <a:r>
              <a:rPr lang="en-GB" sz="1800" kern="100" dirty="0">
                <a:latin typeface="Arial" panose="020B0604020202020204" pitchFamily="34" charset="0"/>
                <a:ea typeface="Calibri" panose="020F0502020204030204" pitchFamily="34" charset="0"/>
                <a:cs typeface="Times New Roman" panose="02020603050405020304" pitchFamily="18" charset="0"/>
              </a:rPr>
              <a:t> P, </a:t>
            </a:r>
            <a:r>
              <a:rPr lang="en-GB" sz="1800" kern="100" dirty="0" err="1">
                <a:latin typeface="Arial" panose="020B0604020202020204" pitchFamily="34" charset="0"/>
                <a:ea typeface="Calibri" panose="020F0502020204030204" pitchFamily="34" charset="0"/>
                <a:cs typeface="Times New Roman" panose="02020603050405020304" pitchFamily="18" charset="0"/>
              </a:rPr>
              <a:t>Sockalingam</a:t>
            </a:r>
            <a:r>
              <a:rPr lang="en-GB" sz="1800" kern="100" dirty="0">
                <a:latin typeface="Arial" panose="020B0604020202020204" pitchFamily="34" charset="0"/>
                <a:ea typeface="Calibri" panose="020F0502020204030204" pitchFamily="34" charset="0"/>
                <a:cs typeface="Times New Roman" panose="02020603050405020304" pitchFamily="18" charset="0"/>
              </a:rPr>
              <a:t> S. The impact of </a:t>
            </a:r>
          </a:p>
          <a:p>
            <a:pPr>
              <a:spcAft>
                <a:spcPts val="0"/>
              </a:spcAft>
            </a:pPr>
            <a:r>
              <a:rPr lang="en-GB" sz="1800" kern="100" dirty="0">
                <a:latin typeface="Arial" panose="020B0604020202020204" pitchFamily="34" charset="0"/>
                <a:ea typeface="Calibri" panose="020F0502020204030204" pitchFamily="34" charset="0"/>
                <a:cs typeface="Times New Roman" panose="02020603050405020304" pitchFamily="18" charset="0"/>
              </a:rPr>
              <a:t>project ECHO on participant and patient outcomes: a systematic review. </a:t>
            </a:r>
          </a:p>
          <a:p>
            <a:pPr>
              <a:spcAft>
                <a:spcPts val="0"/>
              </a:spcAft>
            </a:pPr>
            <a:r>
              <a:rPr lang="en-GB" sz="1800" kern="100" dirty="0" err="1">
                <a:latin typeface="Arial" panose="020B0604020202020204" pitchFamily="34" charset="0"/>
                <a:ea typeface="Calibri" panose="020F0502020204030204" pitchFamily="34" charset="0"/>
                <a:cs typeface="Times New Roman" panose="02020603050405020304" pitchFamily="18" charset="0"/>
              </a:rPr>
              <a:t>Acad</a:t>
            </a:r>
            <a:r>
              <a:rPr lang="en-GB" sz="1800" kern="100" dirty="0">
                <a:latin typeface="Arial" panose="020B0604020202020204" pitchFamily="34" charset="0"/>
                <a:ea typeface="Calibri" panose="020F0502020204030204" pitchFamily="34" charset="0"/>
                <a:cs typeface="Times New Roman" panose="02020603050405020304" pitchFamily="18" charset="0"/>
              </a:rPr>
              <a:t> Med. 2016;91(10):1439–61.</a:t>
            </a:r>
          </a:p>
          <a:p>
            <a:endParaRPr lang="en-GB" sz="1800" kern="100" dirty="0">
              <a:latin typeface="Arial" panose="020B0604020202020204" pitchFamily="34" charset="0"/>
              <a:ea typeface="Calibri" panose="020F0502020204030204" pitchFamily="34" charset="0"/>
              <a:cs typeface="Times New Roman" panose="02020603050405020304" pitchFamily="18" charset="0"/>
            </a:endParaRPr>
          </a:p>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4490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map of the world with purple dots&#10;&#10;Description automatically generated">
            <a:extLst>
              <a:ext uri="{FF2B5EF4-FFF2-40B4-BE49-F238E27FC236}">
                <a16:creationId xmlns:a16="http://schemas.microsoft.com/office/drawing/2014/main" xmlns="" id="{29D80420-8C3D-BEF9-65F7-0A63093C241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p:blipFill>
        <p:spPr>
          <a:xfrm>
            <a:off x="376237" y="3808163"/>
            <a:ext cx="8372475" cy="2386156"/>
          </a:xfrm>
          <a:prstGeom prst="rect">
            <a:avLst/>
          </a:prstGeom>
          <a:ln>
            <a:noFill/>
          </a:ln>
          <a:effectLst>
            <a:outerShdw blurRad="190500" algn="tl" rotWithShape="0">
              <a:srgbClr val="000000">
                <a:alpha val="70000"/>
              </a:srgbClr>
            </a:outerShdw>
          </a:effectLst>
        </p:spPr>
      </p:pic>
      <p:sp>
        <p:nvSpPr>
          <p:cNvPr id="2" name="Title 1">
            <a:extLst>
              <a:ext uri="{FF2B5EF4-FFF2-40B4-BE49-F238E27FC236}">
                <a16:creationId xmlns:a16="http://schemas.microsoft.com/office/drawing/2014/main" xmlns="" id="{3CAFD0BE-A1BF-E7AA-5D1D-9E1ED4E18EF0}"/>
              </a:ext>
            </a:extLst>
          </p:cNvPr>
          <p:cNvSpPr>
            <a:spLocks noGrp="1"/>
          </p:cNvSpPr>
          <p:nvPr>
            <p:ph type="title"/>
          </p:nvPr>
        </p:nvSpPr>
        <p:spPr>
          <a:xfrm>
            <a:off x="0" y="67658"/>
            <a:ext cx="8386763" cy="878273"/>
          </a:xfrm>
        </p:spPr>
        <p:txBody>
          <a:bodyPr/>
          <a:lstStyle/>
          <a:p>
            <a:pPr algn="ctr"/>
            <a:r>
              <a:rPr lang="en-GB" dirty="0">
                <a:solidFill>
                  <a:schemeClr val="tx1"/>
                </a:solidFill>
                <a:latin typeface="Arial" panose="020B0604020202020204" pitchFamily="34" charset="0"/>
                <a:cs typeface="Arial" panose="020B0604020202020204" pitchFamily="34" charset="0"/>
              </a:rPr>
              <a:t>ECHO</a:t>
            </a:r>
          </a:p>
        </p:txBody>
      </p:sp>
      <p:sp>
        <p:nvSpPr>
          <p:cNvPr id="3" name="TextBox 2">
            <a:extLst>
              <a:ext uri="{FF2B5EF4-FFF2-40B4-BE49-F238E27FC236}">
                <a16:creationId xmlns:a16="http://schemas.microsoft.com/office/drawing/2014/main" xmlns="" id="{DEBD572E-9013-91D9-EF05-581C6919E10E}"/>
              </a:ext>
            </a:extLst>
          </p:cNvPr>
          <p:cNvSpPr txBox="1"/>
          <p:nvPr/>
        </p:nvSpPr>
        <p:spPr>
          <a:xfrm>
            <a:off x="1428749" y="1003497"/>
            <a:ext cx="7415214" cy="1015663"/>
          </a:xfrm>
          <a:prstGeom prst="rect">
            <a:avLst/>
          </a:prstGeom>
          <a:noFill/>
        </p:spPr>
        <p:txBody>
          <a:bodyPr wrap="square" rtlCol="0">
            <a:spAutoFit/>
          </a:bodyPr>
          <a:lstStyle/>
          <a:p>
            <a:r>
              <a:rPr lang="en-GB" sz="2000" dirty="0"/>
              <a:t>ECHO (Extension for Community Healthcare Outcomes) </a:t>
            </a:r>
          </a:p>
          <a:p>
            <a:endParaRPr lang="en-GB" sz="2000" dirty="0"/>
          </a:p>
          <a:p>
            <a:endParaRPr lang="en-GB" sz="2000" dirty="0"/>
          </a:p>
        </p:txBody>
      </p:sp>
      <p:pic>
        <p:nvPicPr>
          <p:cNvPr id="34" name="Graphic 33" descr="Home1 with solid fill">
            <a:extLst>
              <a:ext uri="{FF2B5EF4-FFF2-40B4-BE49-F238E27FC236}">
                <a16:creationId xmlns:a16="http://schemas.microsoft.com/office/drawing/2014/main" xmlns="" id="{94C9E2DB-8897-53E9-AEC9-CFDD1840DAF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929563" y="1008800"/>
            <a:ext cx="1010360" cy="1010360"/>
          </a:xfrm>
          <a:prstGeom prst="rect">
            <a:avLst/>
          </a:prstGeom>
        </p:spPr>
      </p:pic>
      <p:pic>
        <p:nvPicPr>
          <p:cNvPr id="32" name="Graphic 31" descr="Online meeting with solid fill">
            <a:extLst>
              <a:ext uri="{FF2B5EF4-FFF2-40B4-BE49-F238E27FC236}">
                <a16:creationId xmlns:a16="http://schemas.microsoft.com/office/drawing/2014/main" xmlns="" id="{9DE1DC27-AC3A-6451-C692-21A3E83D912A}"/>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37637" y="942360"/>
            <a:ext cx="1076800" cy="1076800"/>
          </a:xfrm>
          <a:prstGeom prst="rect">
            <a:avLst/>
          </a:prstGeom>
        </p:spPr>
      </p:pic>
      <p:cxnSp>
        <p:nvCxnSpPr>
          <p:cNvPr id="6" name="Straight Arrow Connector 5">
            <a:extLst>
              <a:ext uri="{FF2B5EF4-FFF2-40B4-BE49-F238E27FC236}">
                <a16:creationId xmlns:a16="http://schemas.microsoft.com/office/drawing/2014/main" xmlns="" id="{664B158D-0D84-15A5-5E1E-858D308800DD}"/>
              </a:ext>
            </a:extLst>
          </p:cNvPr>
          <p:cNvCxnSpPr>
            <a:cxnSpLocks/>
            <a:stCxn id="32" idx="3"/>
          </p:cNvCxnSpPr>
          <p:nvPr/>
        </p:nvCxnSpPr>
        <p:spPr>
          <a:xfrm>
            <a:off x="1214437" y="1480760"/>
            <a:ext cx="6715126" cy="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xmlns="" id="{53AD654F-06E1-3F1B-FA60-7566BFA6337A}"/>
              </a:ext>
            </a:extLst>
          </p:cNvPr>
          <p:cNvSpPr txBox="1"/>
          <p:nvPr/>
        </p:nvSpPr>
        <p:spPr>
          <a:xfrm>
            <a:off x="1649865" y="1947138"/>
            <a:ext cx="6634163" cy="1569660"/>
          </a:xfrm>
          <a:prstGeom prst="rect">
            <a:avLst/>
          </a:prstGeom>
          <a:noFill/>
        </p:spPr>
        <p:txBody>
          <a:bodyPr wrap="square" rtlCol="0">
            <a:spAutoFit/>
          </a:bodyPr>
          <a:lstStyle/>
          <a:p>
            <a:pPr marL="342900" indent="-342900">
              <a:buFont typeface="Arial" panose="020B0604020202020204" pitchFamily="34" charset="0"/>
              <a:buChar char="•"/>
            </a:pPr>
            <a:r>
              <a:rPr lang="en-GB" sz="1600" dirty="0"/>
              <a:t>Learning and support via videoconferencing</a:t>
            </a:r>
          </a:p>
          <a:p>
            <a:pPr marL="342900" indent="-342900">
              <a:buFont typeface="Arial" panose="020B0604020202020204" pitchFamily="34" charset="0"/>
              <a:buChar char="•"/>
            </a:pPr>
            <a:r>
              <a:rPr lang="en-GB" sz="1600" dirty="0"/>
              <a:t>Developed in Mexico during Covid-19 (Katzman </a:t>
            </a:r>
            <a:r>
              <a:rPr lang="en-GB" sz="1600" i="1" dirty="0"/>
              <a:t>et al </a:t>
            </a:r>
            <a:r>
              <a:rPr lang="en-GB" sz="1600" dirty="0"/>
              <a:t>2021)</a:t>
            </a:r>
          </a:p>
          <a:p>
            <a:pPr marL="342900" indent="-342900">
              <a:buFont typeface="Arial" panose="020B0604020202020204" pitchFamily="34" charset="0"/>
              <a:buChar char="•"/>
            </a:pPr>
            <a:r>
              <a:rPr lang="en-GB" sz="1600" dirty="0"/>
              <a:t>ECHOs organised via ECHO superhubs – Highland Hospice</a:t>
            </a:r>
          </a:p>
          <a:p>
            <a:pPr marL="342900" indent="-342900">
              <a:buFont typeface="Arial" panose="020B0604020202020204" pitchFamily="34" charset="0"/>
              <a:buChar char="•"/>
            </a:pPr>
            <a:r>
              <a:rPr lang="en-GB" sz="1600" dirty="0"/>
              <a:t>90 minutes duration </a:t>
            </a:r>
          </a:p>
          <a:p>
            <a:pPr marL="342900" indent="-342900">
              <a:buFont typeface="Arial" panose="020B0604020202020204" pitchFamily="34" charset="0"/>
              <a:buChar char="•"/>
            </a:pPr>
            <a:r>
              <a:rPr lang="en-GB" sz="1600" dirty="0"/>
              <a:t>Topics agreed with care home staff</a:t>
            </a:r>
          </a:p>
          <a:p>
            <a:pPr marL="342900" indent="-342900">
              <a:buFont typeface="Arial" panose="020B0604020202020204" pitchFamily="34" charset="0"/>
              <a:buChar char="•"/>
            </a:pPr>
            <a:r>
              <a:rPr lang="en-GB" sz="1600" dirty="0"/>
              <a:t>Weekly sessions for six weeks </a:t>
            </a:r>
          </a:p>
        </p:txBody>
      </p:sp>
    </p:spTree>
    <p:extLst>
      <p:ext uri="{BB962C8B-B14F-4D97-AF65-F5344CB8AC3E}">
        <p14:creationId xmlns:p14="http://schemas.microsoft.com/office/powerpoint/2010/main" val="1961525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xmlns="" id="{DA8ED80F-FD0C-20DF-5C27-DEFF8ECE2C71}"/>
              </a:ext>
            </a:extLst>
          </p:cNvPr>
          <p:cNvSpPr/>
          <p:nvPr/>
        </p:nvSpPr>
        <p:spPr>
          <a:xfrm>
            <a:off x="949438" y="1351761"/>
            <a:ext cx="7032171" cy="4884683"/>
          </a:xfrm>
          <a:prstGeom prst="ellipse">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0" y="67658"/>
            <a:ext cx="8386763" cy="878273"/>
          </a:xfrm>
        </p:spPr>
        <p:txBody>
          <a:bodyPr/>
          <a:lstStyle/>
          <a:p>
            <a:pPr algn="ctr"/>
            <a:r>
              <a:rPr lang="en-GB" dirty="0">
                <a:solidFill>
                  <a:schemeClr val="tx1"/>
                </a:solidFill>
                <a:latin typeface="Arial" panose="020B0604020202020204" pitchFamily="34" charset="0"/>
                <a:cs typeface="Arial" panose="020B0604020202020204" pitchFamily="34" charset="0"/>
              </a:rPr>
              <a:t>The ECHO Model</a:t>
            </a:r>
          </a:p>
        </p:txBody>
      </p:sp>
      <p:sp>
        <p:nvSpPr>
          <p:cNvPr id="5" name="Content Placeholder 4">
            <a:extLst>
              <a:ext uri="{FF2B5EF4-FFF2-40B4-BE49-F238E27FC236}">
                <a16:creationId xmlns:a16="http://schemas.microsoft.com/office/drawing/2014/main" xmlns="" id="{43B67D4C-650F-4636-96AA-167DDE1AF9C4}"/>
              </a:ext>
            </a:extLst>
          </p:cNvPr>
          <p:cNvSpPr>
            <a:spLocks noGrp="1"/>
          </p:cNvSpPr>
          <p:nvPr>
            <p:ph idx="1"/>
          </p:nvPr>
        </p:nvSpPr>
        <p:spPr>
          <a:xfrm>
            <a:off x="157163" y="986658"/>
            <a:ext cx="8229600" cy="4884683"/>
          </a:xfrm>
        </p:spPr>
        <p:txBody>
          <a:bodyPr/>
          <a:lstStyle/>
          <a:p>
            <a:endParaRPr lang="en-IE" sz="2000" dirty="0">
              <a:latin typeface="Arial" panose="020B0604020202020204" pitchFamily="34" charset="0"/>
              <a:cs typeface="Arial" panose="020B0604020202020204" pitchFamily="34" charset="0"/>
            </a:endParaRPr>
          </a:p>
          <a:p>
            <a:endParaRPr lang="en-IE" sz="2000" dirty="0">
              <a:latin typeface="Arial" panose="020B0604020202020204" pitchFamily="34" charset="0"/>
              <a:cs typeface="Arial" panose="020B0604020202020204" pitchFamily="34" charset="0"/>
            </a:endParaRPr>
          </a:p>
          <a:p>
            <a:endParaRPr lang="en-IE"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IE" dirty="0"/>
          </a:p>
        </p:txBody>
      </p:sp>
      <p:sp>
        <p:nvSpPr>
          <p:cNvPr id="4" name="Rectangle: Rounded Corners 3">
            <a:extLst>
              <a:ext uri="{FF2B5EF4-FFF2-40B4-BE49-F238E27FC236}">
                <a16:creationId xmlns:a16="http://schemas.microsoft.com/office/drawing/2014/main" xmlns="" id="{58304955-0693-7E78-AF44-99108FB27AC0}"/>
              </a:ext>
            </a:extLst>
          </p:cNvPr>
          <p:cNvSpPr/>
          <p:nvPr/>
        </p:nvSpPr>
        <p:spPr>
          <a:xfrm>
            <a:off x="3407185" y="5037681"/>
            <a:ext cx="2231572" cy="1055914"/>
          </a:xfrm>
          <a:prstGeom prst="roundRect">
            <a:avLst/>
          </a:prstGeom>
          <a:solidFill>
            <a:schemeClr val="accent2">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xmlns="" id="{2D38909C-FC4C-EF58-654E-AEAF5DCF03B7}"/>
              </a:ext>
            </a:extLst>
          </p:cNvPr>
          <p:cNvSpPr/>
          <p:nvPr/>
        </p:nvSpPr>
        <p:spPr>
          <a:xfrm>
            <a:off x="3366660" y="3891273"/>
            <a:ext cx="2231572" cy="1055914"/>
          </a:xfrm>
          <a:prstGeom prst="round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xmlns="" id="{FE9ABC61-697C-A4DB-DF57-EFE71997A9C1}"/>
              </a:ext>
            </a:extLst>
          </p:cNvPr>
          <p:cNvSpPr/>
          <p:nvPr/>
        </p:nvSpPr>
        <p:spPr>
          <a:xfrm>
            <a:off x="3349737" y="2711703"/>
            <a:ext cx="2231572" cy="1055914"/>
          </a:xfrm>
          <a:prstGeom prst="round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xmlns="" id="{69E5F6B4-506D-2898-9277-02453AF647CE}"/>
              </a:ext>
            </a:extLst>
          </p:cNvPr>
          <p:cNvSpPr txBox="1"/>
          <p:nvPr/>
        </p:nvSpPr>
        <p:spPr>
          <a:xfrm>
            <a:off x="3427447" y="5327869"/>
            <a:ext cx="2231572" cy="584775"/>
          </a:xfrm>
          <a:prstGeom prst="rect">
            <a:avLst/>
          </a:prstGeom>
          <a:noFill/>
        </p:spPr>
        <p:txBody>
          <a:bodyPr wrap="square" rtlCol="0">
            <a:spAutoFit/>
          </a:bodyPr>
          <a:lstStyle/>
          <a:p>
            <a:pPr algn="ctr"/>
            <a:r>
              <a:rPr lang="en-GB" sz="1600" dirty="0"/>
              <a:t>1.Presenter gives an overview of topic</a:t>
            </a:r>
          </a:p>
        </p:txBody>
      </p:sp>
      <p:sp>
        <p:nvSpPr>
          <p:cNvPr id="11" name="TextBox 10">
            <a:extLst>
              <a:ext uri="{FF2B5EF4-FFF2-40B4-BE49-F238E27FC236}">
                <a16:creationId xmlns:a16="http://schemas.microsoft.com/office/drawing/2014/main" xmlns="" id="{A777527A-BE3D-8394-4B77-EB06C8794206}"/>
              </a:ext>
            </a:extLst>
          </p:cNvPr>
          <p:cNvSpPr txBox="1"/>
          <p:nvPr/>
        </p:nvSpPr>
        <p:spPr>
          <a:xfrm>
            <a:off x="3346398" y="4199474"/>
            <a:ext cx="2231572" cy="584775"/>
          </a:xfrm>
          <a:prstGeom prst="rect">
            <a:avLst/>
          </a:prstGeom>
          <a:noFill/>
        </p:spPr>
        <p:txBody>
          <a:bodyPr wrap="square" rtlCol="0">
            <a:spAutoFit/>
          </a:bodyPr>
          <a:lstStyle/>
          <a:p>
            <a:pPr algn="ctr"/>
            <a:r>
              <a:rPr lang="en-GB" sz="1600" dirty="0"/>
              <a:t>2.Question &amp; Answer Session </a:t>
            </a:r>
          </a:p>
        </p:txBody>
      </p:sp>
      <p:sp>
        <p:nvSpPr>
          <p:cNvPr id="12" name="TextBox 11">
            <a:extLst>
              <a:ext uri="{FF2B5EF4-FFF2-40B4-BE49-F238E27FC236}">
                <a16:creationId xmlns:a16="http://schemas.microsoft.com/office/drawing/2014/main" xmlns="" id="{95C94714-5958-E714-8C6F-9A783E419751}"/>
              </a:ext>
            </a:extLst>
          </p:cNvPr>
          <p:cNvSpPr txBox="1"/>
          <p:nvPr/>
        </p:nvSpPr>
        <p:spPr>
          <a:xfrm>
            <a:off x="3303813" y="2922327"/>
            <a:ext cx="2231572" cy="830997"/>
          </a:xfrm>
          <a:prstGeom prst="rect">
            <a:avLst/>
          </a:prstGeom>
          <a:noFill/>
        </p:spPr>
        <p:txBody>
          <a:bodyPr wrap="square" rtlCol="0">
            <a:spAutoFit/>
          </a:bodyPr>
          <a:lstStyle/>
          <a:p>
            <a:pPr algn="ctr"/>
            <a:r>
              <a:rPr lang="en-GB" sz="1600" dirty="0"/>
              <a:t>3. Care home worker presents resident's case</a:t>
            </a:r>
          </a:p>
        </p:txBody>
      </p:sp>
      <p:sp>
        <p:nvSpPr>
          <p:cNvPr id="13" name="Rectangle: Rounded Corners 12">
            <a:extLst>
              <a:ext uri="{FF2B5EF4-FFF2-40B4-BE49-F238E27FC236}">
                <a16:creationId xmlns:a16="http://schemas.microsoft.com/office/drawing/2014/main" xmlns="" id="{FF79718F-37B6-F3E6-956E-C170B88A77A3}"/>
              </a:ext>
            </a:extLst>
          </p:cNvPr>
          <p:cNvSpPr/>
          <p:nvPr/>
        </p:nvSpPr>
        <p:spPr>
          <a:xfrm>
            <a:off x="3349737" y="1524354"/>
            <a:ext cx="2231572" cy="1055914"/>
          </a:xfrm>
          <a:prstGeom prst="round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xmlns="" id="{5E50D302-4477-AA92-0FA5-7197DE58DDE9}"/>
              </a:ext>
            </a:extLst>
          </p:cNvPr>
          <p:cNvSpPr txBox="1"/>
          <p:nvPr/>
        </p:nvSpPr>
        <p:spPr>
          <a:xfrm>
            <a:off x="3303813" y="1664777"/>
            <a:ext cx="2231572" cy="830997"/>
          </a:xfrm>
          <a:prstGeom prst="rect">
            <a:avLst/>
          </a:prstGeom>
          <a:noFill/>
        </p:spPr>
        <p:txBody>
          <a:bodyPr wrap="square" rtlCol="0">
            <a:spAutoFit/>
          </a:bodyPr>
          <a:lstStyle/>
          <a:p>
            <a:pPr algn="ctr"/>
            <a:r>
              <a:rPr lang="en-GB" sz="1600" dirty="0"/>
              <a:t>4. Case discussion &amp; recommendations </a:t>
            </a:r>
          </a:p>
          <a:p>
            <a:pPr algn="ctr"/>
            <a:r>
              <a:rPr lang="en-GB" sz="1600" dirty="0"/>
              <a:t>for care</a:t>
            </a:r>
          </a:p>
        </p:txBody>
      </p:sp>
      <p:pic>
        <p:nvPicPr>
          <p:cNvPr id="22" name="Graphic 21" descr="Group with solid fill">
            <a:extLst>
              <a:ext uri="{FF2B5EF4-FFF2-40B4-BE49-F238E27FC236}">
                <a16:creationId xmlns:a16="http://schemas.microsoft.com/office/drawing/2014/main" xmlns="" id="{F8F833FB-929D-700B-E192-C4086476A97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375913" y="3299543"/>
            <a:ext cx="914400" cy="914400"/>
          </a:xfrm>
          <a:prstGeom prst="rect">
            <a:avLst/>
          </a:prstGeom>
        </p:spPr>
      </p:pic>
      <p:pic>
        <p:nvPicPr>
          <p:cNvPr id="23" name="Graphic 22" descr="Group with solid fill">
            <a:extLst>
              <a:ext uri="{FF2B5EF4-FFF2-40B4-BE49-F238E27FC236}">
                <a16:creationId xmlns:a16="http://schemas.microsoft.com/office/drawing/2014/main" xmlns="" id="{98805B86-E079-EE5A-37C5-9488648C3D7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559483" y="3285074"/>
            <a:ext cx="914400" cy="914400"/>
          </a:xfrm>
          <a:prstGeom prst="rect">
            <a:avLst/>
          </a:prstGeom>
        </p:spPr>
      </p:pic>
      <p:pic>
        <p:nvPicPr>
          <p:cNvPr id="24" name="Graphic 23" descr="Group with solid fill">
            <a:extLst>
              <a:ext uri="{FF2B5EF4-FFF2-40B4-BE49-F238E27FC236}">
                <a16:creationId xmlns:a16="http://schemas.microsoft.com/office/drawing/2014/main" xmlns="" id="{FEA3DC15-11BA-370B-382C-43C640D62BD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130965" y="2825462"/>
            <a:ext cx="914400" cy="914400"/>
          </a:xfrm>
          <a:prstGeom prst="rect">
            <a:avLst/>
          </a:prstGeom>
        </p:spPr>
      </p:pic>
      <p:pic>
        <p:nvPicPr>
          <p:cNvPr id="25" name="Graphic 24" descr="Group with solid fill">
            <a:extLst>
              <a:ext uri="{FF2B5EF4-FFF2-40B4-BE49-F238E27FC236}">
                <a16:creationId xmlns:a16="http://schemas.microsoft.com/office/drawing/2014/main" xmlns="" id="{486FDE5A-B825-8E63-F440-A94FE171AE6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530090" y="3386628"/>
            <a:ext cx="914400" cy="914400"/>
          </a:xfrm>
          <a:prstGeom prst="rect">
            <a:avLst/>
          </a:prstGeom>
        </p:spPr>
      </p:pic>
      <p:pic>
        <p:nvPicPr>
          <p:cNvPr id="27" name="Graphic 26" descr="Group with solid fill">
            <a:extLst>
              <a:ext uri="{FF2B5EF4-FFF2-40B4-BE49-F238E27FC236}">
                <a16:creationId xmlns:a16="http://schemas.microsoft.com/office/drawing/2014/main" xmlns="" id="{42E79A95-F913-C551-AF74-AB2BB5BDF2F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5731840" y="3386628"/>
            <a:ext cx="914400" cy="914400"/>
          </a:xfrm>
          <a:prstGeom prst="rect">
            <a:avLst/>
          </a:prstGeom>
        </p:spPr>
      </p:pic>
      <p:pic>
        <p:nvPicPr>
          <p:cNvPr id="28" name="Graphic 27" descr="Group with solid fill">
            <a:extLst>
              <a:ext uri="{FF2B5EF4-FFF2-40B4-BE49-F238E27FC236}">
                <a16:creationId xmlns:a16="http://schemas.microsoft.com/office/drawing/2014/main" xmlns="" id="{62EF192E-FBF8-E753-7FC8-DB043DC12D4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987672" y="2731467"/>
            <a:ext cx="914400" cy="914400"/>
          </a:xfrm>
          <a:prstGeom prst="rect">
            <a:avLst/>
          </a:prstGeom>
        </p:spPr>
      </p:pic>
      <p:pic>
        <p:nvPicPr>
          <p:cNvPr id="29" name="Graphic 28" descr="Group with solid fill">
            <a:extLst>
              <a:ext uri="{FF2B5EF4-FFF2-40B4-BE49-F238E27FC236}">
                <a16:creationId xmlns:a16="http://schemas.microsoft.com/office/drawing/2014/main" xmlns="" id="{537443D7-2200-BD59-7892-88B4607328E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141859" y="3954955"/>
            <a:ext cx="914400" cy="914400"/>
          </a:xfrm>
          <a:prstGeom prst="rect">
            <a:avLst/>
          </a:prstGeom>
        </p:spPr>
      </p:pic>
      <p:pic>
        <p:nvPicPr>
          <p:cNvPr id="30" name="Graphic 29" descr="Group with solid fill">
            <a:extLst>
              <a:ext uri="{FF2B5EF4-FFF2-40B4-BE49-F238E27FC236}">
                <a16:creationId xmlns:a16="http://schemas.microsoft.com/office/drawing/2014/main" xmlns="" id="{94FC64EE-2A40-CF63-055F-CCED5177E5A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016683" y="3853150"/>
            <a:ext cx="914400" cy="914400"/>
          </a:xfrm>
          <a:prstGeom prst="rect">
            <a:avLst/>
          </a:prstGeom>
        </p:spPr>
      </p:pic>
      <p:sp>
        <p:nvSpPr>
          <p:cNvPr id="35" name="TextBox 34">
            <a:extLst>
              <a:ext uri="{FF2B5EF4-FFF2-40B4-BE49-F238E27FC236}">
                <a16:creationId xmlns:a16="http://schemas.microsoft.com/office/drawing/2014/main" xmlns="" id="{C589A856-F9C2-4E3F-2985-B1DD83139950}"/>
              </a:ext>
            </a:extLst>
          </p:cNvPr>
          <p:cNvSpPr txBox="1"/>
          <p:nvPr/>
        </p:nvSpPr>
        <p:spPr>
          <a:xfrm>
            <a:off x="457200" y="6356517"/>
            <a:ext cx="8229600" cy="369332"/>
          </a:xfrm>
          <a:prstGeom prst="rect">
            <a:avLst/>
          </a:prstGeom>
          <a:noFill/>
        </p:spPr>
        <p:txBody>
          <a:bodyPr wrap="square" rtlCol="0">
            <a:spAutoFit/>
          </a:bodyPr>
          <a:lstStyle/>
          <a:p>
            <a:pPr algn="ctr"/>
            <a:r>
              <a:rPr lang="en-GB" sz="1800" i="1" dirty="0"/>
              <a:t>All teach, all learn ethos</a:t>
            </a:r>
            <a:r>
              <a:rPr lang="en-GB" sz="1800" i="1" kern="100" dirty="0">
                <a:effectLst/>
                <a:latin typeface="Arial" panose="020B0604020202020204" pitchFamily="34" charset="0"/>
                <a:ea typeface="Calibri" panose="020F0502020204030204" pitchFamily="34" charset="0"/>
                <a:cs typeface="Times New Roman" panose="02020603050405020304" pitchFamily="18" charset="0"/>
              </a:rPr>
              <a:t> </a:t>
            </a:r>
            <a:r>
              <a:rPr lang="en-GB" sz="1800" kern="100" dirty="0">
                <a:effectLst/>
                <a:latin typeface="Arial" panose="020B0604020202020204" pitchFamily="34" charset="0"/>
                <a:ea typeface="Calibri" panose="020F0502020204030204" pitchFamily="34" charset="0"/>
                <a:cs typeface="Times New Roman" panose="02020603050405020304" pitchFamily="18" charset="0"/>
              </a:rPr>
              <a:t>(The University of New Mexico, 2023) </a:t>
            </a:r>
            <a:endParaRPr lang="en-GB" sz="1800" dirty="0"/>
          </a:p>
        </p:txBody>
      </p:sp>
    </p:spTree>
    <p:extLst>
      <p:ext uri="{BB962C8B-B14F-4D97-AF65-F5344CB8AC3E}">
        <p14:creationId xmlns:p14="http://schemas.microsoft.com/office/powerpoint/2010/main" val="1246992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125A93-C9E5-4831-9359-91FEA51375BD}"/>
              </a:ext>
            </a:extLst>
          </p:cNvPr>
          <p:cNvSpPr>
            <a:spLocks noGrp="1"/>
          </p:cNvSpPr>
          <p:nvPr>
            <p:ph type="title"/>
          </p:nvPr>
        </p:nvSpPr>
        <p:spPr>
          <a:xfrm>
            <a:off x="0" y="147145"/>
            <a:ext cx="8386763" cy="734907"/>
          </a:xfrm>
        </p:spPr>
        <p:txBody>
          <a:bodyPr/>
          <a:lstStyle/>
          <a:p>
            <a:pPr algn="ctr"/>
            <a:r>
              <a:rPr lang="en-IE" dirty="0">
                <a:solidFill>
                  <a:schemeClr val="tx1"/>
                </a:solidFill>
                <a:latin typeface="Arial" panose="020B0604020202020204" pitchFamily="34" charset="0"/>
                <a:cs typeface="Arial" panose="020B0604020202020204" pitchFamily="34" charset="0"/>
              </a:rPr>
              <a:t>Evidence and Gaps  </a:t>
            </a:r>
          </a:p>
        </p:txBody>
      </p:sp>
      <p:sp>
        <p:nvSpPr>
          <p:cNvPr id="3" name="Content Placeholder 2">
            <a:extLst>
              <a:ext uri="{FF2B5EF4-FFF2-40B4-BE49-F238E27FC236}">
                <a16:creationId xmlns:a16="http://schemas.microsoft.com/office/drawing/2014/main" xmlns="" id="{80C49D6F-75EA-4BC4-8FB6-21A7DC83A0CF}"/>
              </a:ext>
            </a:extLst>
          </p:cNvPr>
          <p:cNvSpPr>
            <a:spLocks noGrp="1"/>
          </p:cNvSpPr>
          <p:nvPr>
            <p:ph idx="1"/>
          </p:nvPr>
        </p:nvSpPr>
        <p:spPr>
          <a:xfrm>
            <a:off x="457200" y="1271447"/>
            <a:ext cx="8229600" cy="4525963"/>
          </a:xfrm>
        </p:spPr>
        <p:txBody>
          <a:bodyPr/>
          <a:lstStyle/>
          <a:p>
            <a:pPr marL="742950" lvl="1" indent="-285750">
              <a:buFont typeface="Arial" panose="020B0604020202020204" pitchFamily="34" charset="0"/>
              <a:buChar char="•"/>
            </a:pPr>
            <a:r>
              <a:rPr lang="en-GB" sz="2000" dirty="0">
                <a:effectLst/>
                <a:latin typeface="Arial" panose="020B0604020202020204" pitchFamily="34" charset="0"/>
                <a:ea typeface="Calibri" panose="020F0502020204030204" pitchFamily="34" charset="0"/>
              </a:rPr>
              <a:t>A systematic review of the impact of ECHO found evidence that they improved participant confidence, changed behaviour, were cost-effective and, in some studies improved patient outcomes.  Only two of the thirty </a:t>
            </a:r>
            <a:r>
              <a:rPr lang="en-GB" sz="2000" dirty="0">
                <a:latin typeface="Arial" panose="020B0604020202020204" pitchFamily="34" charset="0"/>
                <a:ea typeface="Calibri" panose="020F0502020204030204" pitchFamily="34" charset="0"/>
              </a:rPr>
              <a:t>studies</a:t>
            </a:r>
            <a:r>
              <a:rPr lang="en-GB" sz="2000" dirty="0">
                <a:effectLst/>
                <a:latin typeface="Arial" panose="020B0604020202020204" pitchFamily="34" charset="0"/>
                <a:ea typeface="Calibri" panose="020F0502020204030204" pitchFamily="34" charset="0"/>
              </a:rPr>
              <a:t> included care home residents (Zhou </a:t>
            </a:r>
            <a:r>
              <a:rPr lang="en-GB" sz="2000" i="1" dirty="0">
                <a:effectLst/>
                <a:latin typeface="Arial" panose="020B0604020202020204" pitchFamily="34" charset="0"/>
                <a:ea typeface="Calibri" panose="020F0502020204030204" pitchFamily="34" charset="0"/>
              </a:rPr>
              <a:t>et al </a:t>
            </a:r>
            <a:r>
              <a:rPr lang="en-GB" sz="2000" dirty="0">
                <a:effectLst/>
                <a:latin typeface="Arial" panose="020B0604020202020204" pitchFamily="34" charset="0"/>
                <a:ea typeface="Calibri" panose="020F0502020204030204" pitchFamily="34" charset="0"/>
              </a:rPr>
              <a:t>2016).</a:t>
            </a:r>
          </a:p>
          <a:p>
            <a:pPr marL="457200" lvl="1"/>
            <a:endParaRPr lang="en-GB" sz="2000" baseline="30000" dirty="0">
              <a:effectLst/>
              <a:latin typeface="Arial" panose="020B0604020202020204" pitchFamily="34" charset="0"/>
              <a:ea typeface="Calibri" panose="020F0502020204030204" pitchFamily="34" charset="0"/>
            </a:endParaRPr>
          </a:p>
          <a:p>
            <a:pPr marL="742950" lvl="1" indent="-285750">
              <a:buFont typeface="Arial" panose="020B0604020202020204" pitchFamily="34" charset="0"/>
              <a:buChar char="•"/>
            </a:pPr>
            <a:r>
              <a:rPr lang="en-GB" sz="2000" dirty="0">
                <a:latin typeface="Arial" panose="020B0604020202020204" pitchFamily="34" charset="0"/>
                <a:ea typeface="Calibri" panose="020F0502020204030204" pitchFamily="34" charset="0"/>
              </a:rPr>
              <a:t>Included studies</a:t>
            </a:r>
            <a:r>
              <a:rPr lang="en-GB" sz="2000" dirty="0">
                <a:effectLst/>
                <a:latin typeface="Arial" panose="020B0604020202020204" pitchFamily="34" charset="0"/>
                <a:ea typeface="Calibri" panose="020F0502020204030204" pitchFamily="34" charset="0"/>
              </a:rPr>
              <a:t> found that when behavioural plans were followed (supported by ECHO) hospitalisation was less common in residents (Catic </a:t>
            </a:r>
            <a:r>
              <a:rPr lang="en-GB" sz="2000" i="1" dirty="0">
                <a:effectLst/>
                <a:latin typeface="Arial" panose="020B0604020202020204" pitchFamily="34" charset="0"/>
                <a:ea typeface="Calibri" panose="020F0502020204030204" pitchFamily="34" charset="0"/>
              </a:rPr>
              <a:t>et al </a:t>
            </a:r>
            <a:r>
              <a:rPr lang="en-GB" sz="2000" dirty="0">
                <a:effectLst/>
                <a:latin typeface="Arial" panose="020B0604020202020204" pitchFamily="34" charset="0"/>
                <a:ea typeface="Calibri" panose="020F0502020204030204" pitchFamily="34" charset="0"/>
              </a:rPr>
              <a:t>2014). </a:t>
            </a:r>
          </a:p>
          <a:p>
            <a:pPr marL="457200" lvl="1"/>
            <a:endParaRPr lang="en-GB" sz="2000" dirty="0">
              <a:effectLst/>
              <a:latin typeface="Arial" panose="020B0604020202020204" pitchFamily="34" charset="0"/>
              <a:ea typeface="Calibri" panose="020F0502020204030204" pitchFamily="34" charset="0"/>
            </a:endParaRPr>
          </a:p>
          <a:p>
            <a:pPr marL="742950" lvl="1" indent="-285750">
              <a:buFont typeface="Arial" panose="020B0604020202020204" pitchFamily="34" charset="0"/>
              <a:buChar char="•"/>
            </a:pPr>
            <a:r>
              <a:rPr lang="en-GB" sz="2000" dirty="0">
                <a:effectLst/>
                <a:latin typeface="Arial" panose="020B0604020202020204" pitchFamily="34" charset="0"/>
                <a:ea typeface="Calibri" panose="020F0502020204030204" pitchFamily="34" charset="0"/>
              </a:rPr>
              <a:t>There is also evidence supporting the claim that ECHOs impact positively on healthcare professionals learning, including perceived knowledge and confidence to manage complex cases</a:t>
            </a:r>
            <a:r>
              <a:rPr lang="en-GB" sz="2000" baseline="30000" dirty="0">
                <a:latin typeface="Arial" panose="020B0604020202020204" pitchFamily="34" charset="0"/>
                <a:ea typeface="Calibri" panose="020F0502020204030204" pitchFamily="34" charset="0"/>
              </a:rPr>
              <a:t> </a:t>
            </a:r>
            <a:r>
              <a:rPr lang="en-GB" sz="2000" dirty="0">
                <a:latin typeface="Arial" panose="020B0604020202020204" pitchFamily="34" charset="0"/>
                <a:ea typeface="Calibri" panose="020F0502020204030204" pitchFamily="34" charset="0"/>
              </a:rPr>
              <a:t>(</a:t>
            </a:r>
            <a:r>
              <a:rPr lang="en-GB" sz="2000" dirty="0">
                <a:effectLst/>
                <a:latin typeface="Arial" panose="020B0604020202020204" pitchFamily="34" charset="0"/>
                <a:ea typeface="Calibri" panose="020F0502020204030204" pitchFamily="34" charset="0"/>
              </a:rPr>
              <a:t>McBain </a:t>
            </a:r>
            <a:r>
              <a:rPr lang="en-GB" sz="2000" i="1" dirty="0">
                <a:effectLst/>
                <a:latin typeface="Arial" panose="020B0604020202020204" pitchFamily="34" charset="0"/>
                <a:ea typeface="Calibri" panose="020F0502020204030204" pitchFamily="34" charset="0"/>
              </a:rPr>
              <a:t>et al </a:t>
            </a:r>
            <a:r>
              <a:rPr lang="en-GB" sz="2000" dirty="0">
                <a:effectLst/>
                <a:latin typeface="Arial" panose="020B0604020202020204" pitchFamily="34" charset="0"/>
                <a:ea typeface="Calibri" panose="020F0502020204030204" pitchFamily="34" charset="0"/>
              </a:rPr>
              <a:t>2019).</a:t>
            </a:r>
            <a:endParaRPr lang="en-I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6622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D1B018-2DDE-41ED-81CA-F864E66DB752}"/>
              </a:ext>
            </a:extLst>
          </p:cNvPr>
          <p:cNvSpPr>
            <a:spLocks noGrp="1"/>
          </p:cNvSpPr>
          <p:nvPr>
            <p:ph type="title"/>
          </p:nvPr>
        </p:nvSpPr>
        <p:spPr>
          <a:xfrm>
            <a:off x="381000" y="160337"/>
            <a:ext cx="8229600" cy="953760"/>
          </a:xfrm>
        </p:spPr>
        <p:txBody>
          <a:bodyPr wrap="square" anchor="ctr">
            <a:normAutofit/>
          </a:bodyPr>
          <a:lstStyle/>
          <a:p>
            <a:pPr algn="ctr"/>
            <a:r>
              <a:rPr lang="en-IE" dirty="0">
                <a:solidFill>
                  <a:schemeClr val="tx1"/>
                </a:solidFill>
                <a:latin typeface="Arial" panose="020B0604020202020204" pitchFamily="34" charset="0"/>
                <a:cs typeface="Arial" panose="020B0604020202020204" pitchFamily="34" charset="0"/>
              </a:rPr>
              <a:t>Aim</a:t>
            </a:r>
          </a:p>
        </p:txBody>
      </p:sp>
      <p:sp>
        <p:nvSpPr>
          <p:cNvPr id="3" name="Content Placeholder 2">
            <a:extLst>
              <a:ext uri="{FF2B5EF4-FFF2-40B4-BE49-F238E27FC236}">
                <a16:creationId xmlns:a16="http://schemas.microsoft.com/office/drawing/2014/main" xmlns="" id="{353F912A-4D5E-4520-97C2-80EB693A1124}"/>
              </a:ext>
            </a:extLst>
          </p:cNvPr>
          <p:cNvSpPr>
            <a:spLocks noGrp="1"/>
          </p:cNvSpPr>
          <p:nvPr>
            <p:ph sz="half" idx="1"/>
          </p:nvPr>
        </p:nvSpPr>
        <p:spPr>
          <a:xfrm>
            <a:off x="209549" y="5016500"/>
            <a:ext cx="8724900" cy="1227081"/>
          </a:xfrm>
        </p:spPr>
        <p:txBody>
          <a:bodyPr wrap="square" anchor="t">
            <a:normAutofit/>
          </a:bodyPr>
          <a:lstStyle/>
          <a:p>
            <a:pPr marL="0" indent="0">
              <a:lnSpc>
                <a:spcPct val="90000"/>
              </a:lnSpc>
              <a:buNone/>
            </a:pPr>
            <a:r>
              <a:rPr lang="en-GB" sz="2400" dirty="0">
                <a:latin typeface="Arial" panose="020B0604020202020204" pitchFamily="34" charset="0"/>
                <a:ea typeface="Calibri" panose="020F0502020204030204" pitchFamily="34" charset="0"/>
              </a:rPr>
              <a:t>T</a:t>
            </a:r>
            <a:r>
              <a:rPr lang="en-GB" sz="2400" dirty="0">
                <a:effectLst/>
                <a:latin typeface="Arial" panose="020B0604020202020204" pitchFamily="34" charset="0"/>
                <a:ea typeface="Calibri" panose="020F0502020204030204" pitchFamily="34" charset="0"/>
              </a:rPr>
              <a:t>o establish the perceived impact of ECHOs with CHWS, and to explore what factors are enabling and inhibiting implementation. </a:t>
            </a:r>
            <a:endParaRPr lang="en-IE" sz="2400" dirty="0">
              <a:latin typeface="Arial" panose="020B0604020202020204" pitchFamily="34" charset="0"/>
              <a:cs typeface="Arial" panose="020B0604020202020204" pitchFamily="34" charset="0"/>
            </a:endParaRPr>
          </a:p>
        </p:txBody>
      </p:sp>
      <p:pic>
        <p:nvPicPr>
          <p:cNvPr id="4" name="Picture 3" descr="A group of people holding circles&#10;&#10;Description automatically generated">
            <a:extLst>
              <a:ext uri="{FF2B5EF4-FFF2-40B4-BE49-F238E27FC236}">
                <a16:creationId xmlns:a16="http://schemas.microsoft.com/office/drawing/2014/main" xmlns="" id="{9F8EAF73-E443-0305-BBF3-FBEB951618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2178" y="1114097"/>
            <a:ext cx="4399643" cy="3197824"/>
          </a:xfrm>
          <a:prstGeom prst="rect">
            <a:avLst/>
          </a:prstGeom>
        </p:spPr>
      </p:pic>
    </p:spTree>
    <p:extLst>
      <p:ext uri="{BB962C8B-B14F-4D97-AF65-F5344CB8AC3E}">
        <p14:creationId xmlns:p14="http://schemas.microsoft.com/office/powerpoint/2010/main" val="2476283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99" y="189232"/>
            <a:ext cx="8386763" cy="640268"/>
          </a:xfrm>
        </p:spPr>
        <p:txBody>
          <a:bodyPr/>
          <a:lstStyle/>
          <a:p>
            <a:pPr algn="ctr"/>
            <a:r>
              <a:rPr lang="en-GB" dirty="0">
                <a:solidFill>
                  <a:schemeClr val="tx1"/>
                </a:solidFill>
                <a:latin typeface="Arial" panose="020B0604020202020204" pitchFamily="34" charset="0"/>
                <a:cs typeface="Arial" panose="020B0604020202020204" pitchFamily="34" charset="0"/>
              </a:rPr>
              <a:t>What we did</a:t>
            </a:r>
          </a:p>
        </p:txBody>
      </p:sp>
      <p:pic>
        <p:nvPicPr>
          <p:cNvPr id="7" name="Picture 6">
            <a:extLst>
              <a:ext uri="{FF2B5EF4-FFF2-40B4-BE49-F238E27FC236}">
                <a16:creationId xmlns:a16="http://schemas.microsoft.com/office/drawing/2014/main" xmlns="" id="{2FDD092C-7F8D-7E56-952C-52E15A5899BE}"/>
              </a:ext>
            </a:extLst>
          </p:cNvPr>
          <p:cNvPicPr>
            <a:picLocks noChangeAspect="1"/>
          </p:cNvPicPr>
          <p:nvPr/>
        </p:nvPicPr>
        <p:blipFill>
          <a:blip r:embed="rId3"/>
          <a:stretch>
            <a:fillRect/>
          </a:stretch>
        </p:blipFill>
        <p:spPr>
          <a:xfrm>
            <a:off x="517012" y="1191180"/>
            <a:ext cx="1221160" cy="1221160"/>
          </a:xfrm>
          <a:prstGeom prst="rect">
            <a:avLst/>
          </a:prstGeom>
        </p:spPr>
      </p:pic>
      <p:sp>
        <p:nvSpPr>
          <p:cNvPr id="9" name="TextBox 8">
            <a:extLst>
              <a:ext uri="{FF2B5EF4-FFF2-40B4-BE49-F238E27FC236}">
                <a16:creationId xmlns:a16="http://schemas.microsoft.com/office/drawing/2014/main" xmlns="" id="{EE5B68C6-E975-79CC-7BF0-DFACB3EAAD13}"/>
              </a:ext>
            </a:extLst>
          </p:cNvPr>
          <p:cNvSpPr txBox="1"/>
          <p:nvPr/>
        </p:nvSpPr>
        <p:spPr>
          <a:xfrm>
            <a:off x="1926312" y="3778893"/>
            <a:ext cx="6200857" cy="646331"/>
          </a:xfrm>
          <a:prstGeom prst="rect">
            <a:avLst/>
          </a:prstGeom>
          <a:noFill/>
        </p:spPr>
        <p:txBody>
          <a:bodyPr wrap="square">
            <a:spAutoFit/>
          </a:bodyPr>
          <a:lstStyle/>
          <a:p>
            <a:r>
              <a:rPr lang="en-GB" sz="1800" dirty="0">
                <a:effectLst/>
                <a:latin typeface="Arial" panose="020B0604020202020204" pitchFamily="34" charset="0"/>
                <a:ea typeface="Calibri" panose="020F0502020204030204" pitchFamily="34" charset="0"/>
              </a:rPr>
              <a:t>3 focus groups for CHWs (</a:t>
            </a:r>
            <a:r>
              <a:rPr lang="en-GB" sz="1800" b="1" dirty="0">
                <a:effectLst/>
                <a:latin typeface="Arial" panose="020B0604020202020204" pitchFamily="34" charset="0"/>
                <a:ea typeface="Calibri" panose="020F0502020204030204" pitchFamily="34" charset="0"/>
              </a:rPr>
              <a:t>n=13</a:t>
            </a:r>
            <a:r>
              <a:rPr lang="en-GB" sz="1800" dirty="0">
                <a:effectLst/>
                <a:latin typeface="Arial" panose="020B0604020202020204" pitchFamily="34" charset="0"/>
                <a:ea typeface="Calibri" panose="020F0502020204030204" pitchFamily="34" charset="0"/>
              </a:rPr>
              <a:t>) plus</a:t>
            </a:r>
          </a:p>
          <a:p>
            <a:r>
              <a:rPr lang="en-GB" sz="1800" dirty="0">
                <a:latin typeface="Arial" panose="020B0604020202020204" pitchFamily="34" charset="0"/>
                <a:ea typeface="Calibri" panose="020F0502020204030204" pitchFamily="34" charset="0"/>
              </a:rPr>
              <a:t>1 </a:t>
            </a:r>
            <a:r>
              <a:rPr lang="en-GB" sz="1800" dirty="0">
                <a:effectLst/>
                <a:latin typeface="Arial" panose="020B0604020202020204" pitchFamily="34" charset="0"/>
                <a:ea typeface="Calibri" panose="020F0502020204030204" pitchFamily="34" charset="0"/>
              </a:rPr>
              <a:t>focus group for ECHO facilitators/presenters (</a:t>
            </a:r>
            <a:r>
              <a:rPr lang="en-GB" sz="1800" b="1" dirty="0">
                <a:effectLst/>
                <a:latin typeface="Arial" panose="020B0604020202020204" pitchFamily="34" charset="0"/>
                <a:ea typeface="Calibri" panose="020F0502020204030204" pitchFamily="34" charset="0"/>
              </a:rPr>
              <a:t>n=6</a:t>
            </a:r>
            <a:r>
              <a:rPr lang="en-GB" sz="1800" dirty="0">
                <a:effectLst/>
                <a:latin typeface="Arial" panose="020B0604020202020204" pitchFamily="34" charset="0"/>
                <a:ea typeface="Calibri" panose="020F0502020204030204" pitchFamily="34" charset="0"/>
              </a:rPr>
              <a:t>)</a:t>
            </a:r>
            <a:r>
              <a:rPr lang="en-GB" sz="1800" dirty="0">
                <a:latin typeface="Arial" panose="020B0604020202020204" pitchFamily="34" charset="0"/>
                <a:cs typeface="Arial" panose="020B0604020202020204" pitchFamily="34" charset="0"/>
              </a:rPr>
              <a:t>.</a:t>
            </a:r>
          </a:p>
        </p:txBody>
      </p:sp>
      <p:sp>
        <p:nvSpPr>
          <p:cNvPr id="13" name="TextBox 12">
            <a:extLst>
              <a:ext uri="{FF2B5EF4-FFF2-40B4-BE49-F238E27FC236}">
                <a16:creationId xmlns:a16="http://schemas.microsoft.com/office/drawing/2014/main" xmlns="" id="{6E6E1DB1-0BC4-EDBB-0084-E3D90DD22993}"/>
              </a:ext>
            </a:extLst>
          </p:cNvPr>
          <p:cNvSpPr txBox="1"/>
          <p:nvPr/>
        </p:nvSpPr>
        <p:spPr>
          <a:xfrm>
            <a:off x="2031293" y="1704834"/>
            <a:ext cx="5990897" cy="646331"/>
          </a:xfrm>
          <a:prstGeom prst="rect">
            <a:avLst/>
          </a:prstGeom>
          <a:noFill/>
        </p:spPr>
        <p:txBody>
          <a:bodyPr wrap="square">
            <a:spAutoFit/>
          </a:bodyPr>
          <a:lstStyle/>
          <a:p>
            <a:r>
              <a:rPr lang="en-GB" sz="1800" dirty="0"/>
              <a:t>CHWs from two Scottish Health Board areas (Hub A and B) were part of Project ECHO.</a:t>
            </a:r>
          </a:p>
        </p:txBody>
      </p:sp>
      <p:pic>
        <p:nvPicPr>
          <p:cNvPr id="14" name="Picture 13">
            <a:extLst>
              <a:ext uri="{FF2B5EF4-FFF2-40B4-BE49-F238E27FC236}">
                <a16:creationId xmlns:a16="http://schemas.microsoft.com/office/drawing/2014/main" xmlns="" id="{D713D9F2-DD26-15BF-001E-223799B13D8E}"/>
              </a:ext>
            </a:extLst>
          </p:cNvPr>
          <p:cNvPicPr>
            <a:picLocks noChangeAspect="1"/>
          </p:cNvPicPr>
          <p:nvPr/>
        </p:nvPicPr>
        <p:blipFill>
          <a:blip r:embed="rId4"/>
          <a:stretch>
            <a:fillRect/>
          </a:stretch>
        </p:blipFill>
        <p:spPr>
          <a:xfrm>
            <a:off x="552936" y="2430460"/>
            <a:ext cx="1195228" cy="1195228"/>
          </a:xfrm>
          <a:prstGeom prst="rect">
            <a:avLst/>
          </a:prstGeom>
        </p:spPr>
      </p:pic>
      <p:sp>
        <p:nvSpPr>
          <p:cNvPr id="16" name="TextBox 15">
            <a:extLst>
              <a:ext uri="{FF2B5EF4-FFF2-40B4-BE49-F238E27FC236}">
                <a16:creationId xmlns:a16="http://schemas.microsoft.com/office/drawing/2014/main" xmlns="" id="{CBAC217C-B449-7D41-BCF5-613710D168CA}"/>
              </a:ext>
            </a:extLst>
          </p:cNvPr>
          <p:cNvSpPr txBox="1"/>
          <p:nvPr/>
        </p:nvSpPr>
        <p:spPr>
          <a:xfrm>
            <a:off x="2031293" y="2566409"/>
            <a:ext cx="5916440" cy="646331"/>
          </a:xfrm>
          <a:prstGeom prst="rect">
            <a:avLst/>
          </a:prstGeom>
          <a:noFill/>
        </p:spPr>
        <p:txBody>
          <a:bodyPr wrap="square">
            <a:spAutoFit/>
          </a:bodyPr>
          <a:lstStyle/>
          <a:p>
            <a:r>
              <a:rPr lang="en-GB" sz="1800" dirty="0"/>
              <a:t>ECHO Hub A  - 44 participants over 5 ECHO sessions ECHO Hub B  - 32 participants over 4 ECHO sessions. </a:t>
            </a:r>
          </a:p>
        </p:txBody>
      </p:sp>
      <p:pic>
        <p:nvPicPr>
          <p:cNvPr id="17" name="Picture 16">
            <a:extLst>
              <a:ext uri="{FF2B5EF4-FFF2-40B4-BE49-F238E27FC236}">
                <a16:creationId xmlns:a16="http://schemas.microsoft.com/office/drawing/2014/main" xmlns="" id="{0242F46F-E34C-B1A9-7034-ED2BFB6B27B1}"/>
              </a:ext>
            </a:extLst>
          </p:cNvPr>
          <p:cNvPicPr>
            <a:picLocks noChangeAspect="1"/>
          </p:cNvPicPr>
          <p:nvPr/>
        </p:nvPicPr>
        <p:blipFill>
          <a:blip r:embed="rId5"/>
          <a:stretch>
            <a:fillRect/>
          </a:stretch>
        </p:blipFill>
        <p:spPr>
          <a:xfrm>
            <a:off x="617245" y="4725168"/>
            <a:ext cx="1066610" cy="1066610"/>
          </a:xfrm>
          <a:prstGeom prst="rect">
            <a:avLst/>
          </a:prstGeom>
        </p:spPr>
      </p:pic>
      <p:pic>
        <p:nvPicPr>
          <p:cNvPr id="20" name="Picture 19">
            <a:extLst>
              <a:ext uri="{FF2B5EF4-FFF2-40B4-BE49-F238E27FC236}">
                <a16:creationId xmlns:a16="http://schemas.microsoft.com/office/drawing/2014/main" xmlns="" id="{A5BF39C8-1476-CC86-BA86-76B8B94185D8}"/>
              </a:ext>
            </a:extLst>
          </p:cNvPr>
          <p:cNvPicPr>
            <a:picLocks noChangeAspect="1"/>
          </p:cNvPicPr>
          <p:nvPr/>
        </p:nvPicPr>
        <p:blipFill>
          <a:blip r:embed="rId6"/>
          <a:stretch>
            <a:fillRect/>
          </a:stretch>
        </p:blipFill>
        <p:spPr>
          <a:xfrm>
            <a:off x="539970" y="3491479"/>
            <a:ext cx="1221160" cy="1221160"/>
          </a:xfrm>
          <a:prstGeom prst="rect">
            <a:avLst/>
          </a:prstGeom>
        </p:spPr>
      </p:pic>
      <p:sp>
        <p:nvSpPr>
          <p:cNvPr id="22" name="TextBox 21">
            <a:extLst>
              <a:ext uri="{FF2B5EF4-FFF2-40B4-BE49-F238E27FC236}">
                <a16:creationId xmlns:a16="http://schemas.microsoft.com/office/drawing/2014/main" xmlns="" id="{C51FAC8F-B909-2727-22C3-C7E0911BCC4C}"/>
              </a:ext>
            </a:extLst>
          </p:cNvPr>
          <p:cNvSpPr txBox="1"/>
          <p:nvPr/>
        </p:nvSpPr>
        <p:spPr>
          <a:xfrm>
            <a:off x="2031293" y="4931226"/>
            <a:ext cx="6214833" cy="369332"/>
          </a:xfrm>
          <a:prstGeom prst="rect">
            <a:avLst/>
          </a:prstGeom>
          <a:noFill/>
        </p:spPr>
        <p:txBody>
          <a:bodyPr wrap="square">
            <a:spAutoFit/>
          </a:bodyPr>
          <a:lstStyle/>
          <a:p>
            <a:r>
              <a:rPr lang="en-GB" sz="1800" dirty="0"/>
              <a:t>We followed Braun and Clark’s thematic analysis steps. </a:t>
            </a:r>
          </a:p>
        </p:txBody>
      </p:sp>
    </p:spTree>
    <p:extLst>
      <p:ext uri="{BB962C8B-B14F-4D97-AF65-F5344CB8AC3E}">
        <p14:creationId xmlns:p14="http://schemas.microsoft.com/office/powerpoint/2010/main" val="1770715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xmlns="" id="{4FC2D0A1-F529-71C3-7BB4-6BA75DCB9B57}"/>
              </a:ext>
            </a:extLst>
          </p:cNvPr>
          <p:cNvSpPr/>
          <p:nvPr/>
        </p:nvSpPr>
        <p:spPr>
          <a:xfrm>
            <a:off x="0" y="849719"/>
            <a:ext cx="9144000" cy="1482210"/>
          </a:xfrm>
          <a:prstGeom prst="rect">
            <a:avLst/>
          </a:prstGeom>
          <a:solidFill>
            <a:schemeClr val="accent3">
              <a:lumMod val="40000"/>
              <a:lumOff val="60000"/>
            </a:schemeClr>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800" dirty="0"/>
          </a:p>
        </p:txBody>
      </p:sp>
      <p:cxnSp>
        <p:nvCxnSpPr>
          <p:cNvPr id="38" name="Straight Connector 37">
            <a:extLst>
              <a:ext uri="{FF2B5EF4-FFF2-40B4-BE49-F238E27FC236}">
                <a16:creationId xmlns:a16="http://schemas.microsoft.com/office/drawing/2014/main" xmlns="" id="{9DCA91E0-2AFB-ABE5-ED48-B48C1FDA1B87}"/>
              </a:ext>
            </a:extLst>
          </p:cNvPr>
          <p:cNvCxnSpPr>
            <a:stCxn id="19" idx="3"/>
            <a:endCxn id="23" idx="1"/>
          </p:cNvCxnSpPr>
          <p:nvPr/>
        </p:nvCxnSpPr>
        <p:spPr>
          <a:xfrm flipV="1">
            <a:off x="1645920" y="1780076"/>
            <a:ext cx="5798820" cy="268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xmlns="" id="{F21141EB-0D58-F8A4-03A8-036FA0AD1519}"/>
              </a:ext>
            </a:extLst>
          </p:cNvPr>
          <p:cNvSpPr/>
          <p:nvPr/>
        </p:nvSpPr>
        <p:spPr>
          <a:xfrm>
            <a:off x="3512821" y="3739642"/>
            <a:ext cx="2148840" cy="537210"/>
          </a:xfrm>
          <a:prstGeom prst="rect">
            <a:avLst/>
          </a:prstGeom>
          <a:solidFill>
            <a:srgbClr val="A7E2E3"/>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Perceived Impact</a:t>
            </a:r>
          </a:p>
        </p:txBody>
      </p:sp>
      <p:grpSp>
        <p:nvGrpSpPr>
          <p:cNvPr id="15" name="Group 14">
            <a:extLst>
              <a:ext uri="{FF2B5EF4-FFF2-40B4-BE49-F238E27FC236}">
                <a16:creationId xmlns:a16="http://schemas.microsoft.com/office/drawing/2014/main" xmlns="" id="{4C063CD1-C5E8-8413-9992-39CF292FE30B}"/>
              </a:ext>
            </a:extLst>
          </p:cNvPr>
          <p:cNvGrpSpPr/>
          <p:nvPr/>
        </p:nvGrpSpPr>
        <p:grpSpPr>
          <a:xfrm>
            <a:off x="1645920" y="2649261"/>
            <a:ext cx="5995844" cy="1640800"/>
            <a:chOff x="2194560" y="1749267"/>
            <a:chExt cx="7994459" cy="2187733"/>
          </a:xfrm>
          <a:solidFill>
            <a:schemeClr val="accent1">
              <a:lumMod val="20000"/>
              <a:lumOff val="80000"/>
            </a:schemeClr>
          </a:solidFill>
        </p:grpSpPr>
        <p:sp>
          <p:nvSpPr>
            <p:cNvPr id="10" name="Speech Bubble: Oval 9">
              <a:extLst>
                <a:ext uri="{FF2B5EF4-FFF2-40B4-BE49-F238E27FC236}">
                  <a16:creationId xmlns:a16="http://schemas.microsoft.com/office/drawing/2014/main" xmlns="" id="{D7951DC2-DE91-FD72-E989-8F4237CE6CFE}"/>
                </a:ext>
              </a:extLst>
            </p:cNvPr>
            <p:cNvSpPr/>
            <p:nvPr/>
          </p:nvSpPr>
          <p:spPr>
            <a:xfrm>
              <a:off x="8341359" y="2771140"/>
              <a:ext cx="1847660" cy="1016000"/>
            </a:xfrm>
            <a:prstGeom prst="wedgeEllipseCallout">
              <a:avLst>
                <a:gd name="adj1" fmla="val -79728"/>
                <a:gd name="adj2" fmla="val 15500"/>
              </a:avLst>
            </a:prstGeom>
            <a:solidFill>
              <a:schemeClr val="bg1"/>
            </a:solid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Learning and Development Opportunities </a:t>
              </a:r>
            </a:p>
          </p:txBody>
        </p:sp>
        <p:sp>
          <p:nvSpPr>
            <p:cNvPr id="11" name="Speech Bubble: Oval 10">
              <a:extLst>
                <a:ext uri="{FF2B5EF4-FFF2-40B4-BE49-F238E27FC236}">
                  <a16:creationId xmlns:a16="http://schemas.microsoft.com/office/drawing/2014/main" xmlns="" id="{85490AD5-E62E-47EF-7F1B-F6CF3FA6F443}"/>
                </a:ext>
              </a:extLst>
            </p:cNvPr>
            <p:cNvSpPr/>
            <p:nvPr/>
          </p:nvSpPr>
          <p:spPr>
            <a:xfrm>
              <a:off x="2194560" y="2921000"/>
              <a:ext cx="1656080" cy="1016000"/>
            </a:xfrm>
            <a:prstGeom prst="wedgeEllipseCallout">
              <a:avLst>
                <a:gd name="adj1" fmla="val 80394"/>
                <a:gd name="adj2" fmla="val 2500"/>
              </a:avLst>
            </a:prstGeom>
            <a:solidFill>
              <a:schemeClr val="bg1"/>
            </a:solid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Satisfaction with ECHO</a:t>
              </a:r>
            </a:p>
          </p:txBody>
        </p:sp>
        <p:sp>
          <p:nvSpPr>
            <p:cNvPr id="12" name="Speech Bubble: Oval 11">
              <a:extLst>
                <a:ext uri="{FF2B5EF4-FFF2-40B4-BE49-F238E27FC236}">
                  <a16:creationId xmlns:a16="http://schemas.microsoft.com/office/drawing/2014/main" xmlns="" id="{71758975-A939-703B-7AFF-2F6C21866319}"/>
                </a:ext>
              </a:extLst>
            </p:cNvPr>
            <p:cNvSpPr/>
            <p:nvPr/>
          </p:nvSpPr>
          <p:spPr>
            <a:xfrm>
              <a:off x="5223511" y="1766968"/>
              <a:ext cx="1656080" cy="1016000"/>
            </a:xfrm>
            <a:prstGeom prst="wedgeEllipseCallout">
              <a:avLst>
                <a:gd name="adj1" fmla="val 3094"/>
                <a:gd name="adj2" fmla="val 76500"/>
              </a:avLst>
            </a:prstGeom>
            <a:solidFill>
              <a:schemeClr val="bg1"/>
            </a:solid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Feeling valued &amp; confident</a:t>
              </a:r>
            </a:p>
          </p:txBody>
        </p:sp>
        <p:sp>
          <p:nvSpPr>
            <p:cNvPr id="13" name="Speech Bubble: Oval 12">
              <a:extLst>
                <a:ext uri="{FF2B5EF4-FFF2-40B4-BE49-F238E27FC236}">
                  <a16:creationId xmlns:a16="http://schemas.microsoft.com/office/drawing/2014/main" xmlns="" id="{7F8572B2-A380-01DB-C493-DE12CC83D776}"/>
                </a:ext>
              </a:extLst>
            </p:cNvPr>
            <p:cNvSpPr/>
            <p:nvPr/>
          </p:nvSpPr>
          <p:spPr>
            <a:xfrm>
              <a:off x="3119120" y="1848485"/>
              <a:ext cx="1656080" cy="1016000"/>
            </a:xfrm>
            <a:prstGeom prst="wedgeEllipseCallout">
              <a:avLst>
                <a:gd name="adj1" fmla="val 77940"/>
                <a:gd name="adj2" fmla="val 59500"/>
              </a:avLst>
            </a:prstGeom>
            <a:solidFill>
              <a:schemeClr val="bg1"/>
            </a:solid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Benefits to residents </a:t>
              </a:r>
            </a:p>
          </p:txBody>
        </p:sp>
        <p:sp>
          <p:nvSpPr>
            <p:cNvPr id="14" name="Speech Bubble: Oval 13">
              <a:extLst>
                <a:ext uri="{FF2B5EF4-FFF2-40B4-BE49-F238E27FC236}">
                  <a16:creationId xmlns:a16="http://schemas.microsoft.com/office/drawing/2014/main" xmlns="" id="{36CCC04F-4C44-6F7B-5751-3E189A2A9BA6}"/>
                </a:ext>
              </a:extLst>
            </p:cNvPr>
            <p:cNvSpPr/>
            <p:nvPr/>
          </p:nvSpPr>
          <p:spPr>
            <a:xfrm>
              <a:off x="7244080" y="1749267"/>
              <a:ext cx="1656080" cy="1016000"/>
            </a:xfrm>
            <a:prstGeom prst="wedgeEllipseCallout">
              <a:avLst>
                <a:gd name="adj1" fmla="val -67459"/>
                <a:gd name="adj2" fmla="val 72500"/>
              </a:avLst>
            </a:prstGeom>
            <a:solidFill>
              <a:schemeClr val="bg1"/>
            </a:solid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Networking </a:t>
              </a:r>
            </a:p>
          </p:txBody>
        </p:sp>
      </p:grpSp>
      <p:sp>
        <p:nvSpPr>
          <p:cNvPr id="18" name="Rectangle 17">
            <a:extLst>
              <a:ext uri="{FF2B5EF4-FFF2-40B4-BE49-F238E27FC236}">
                <a16:creationId xmlns:a16="http://schemas.microsoft.com/office/drawing/2014/main" xmlns="" id="{3DEB7DE6-3023-DF21-EB6D-5DAAD0C65838}"/>
              </a:ext>
            </a:extLst>
          </p:cNvPr>
          <p:cNvSpPr/>
          <p:nvPr/>
        </p:nvSpPr>
        <p:spPr>
          <a:xfrm>
            <a:off x="0" y="4561879"/>
            <a:ext cx="9144000" cy="1482210"/>
          </a:xfrm>
          <a:prstGeom prst="rect">
            <a:avLst/>
          </a:prstGeom>
          <a:solidFill>
            <a:schemeClr val="accent2">
              <a:lumMod val="20000"/>
              <a:lumOff val="80000"/>
            </a:schemeClr>
          </a:solidFill>
          <a:ln w="38100">
            <a:solidFill>
              <a:schemeClr val="accent2">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1" name="Rectangle 20">
            <a:extLst>
              <a:ext uri="{FF2B5EF4-FFF2-40B4-BE49-F238E27FC236}">
                <a16:creationId xmlns:a16="http://schemas.microsoft.com/office/drawing/2014/main" xmlns="" id="{499F5192-655E-B079-67D6-7B7FD112AB84}"/>
              </a:ext>
            </a:extLst>
          </p:cNvPr>
          <p:cNvSpPr/>
          <p:nvPr/>
        </p:nvSpPr>
        <p:spPr>
          <a:xfrm>
            <a:off x="3821430" y="1598355"/>
            <a:ext cx="1333500" cy="417135"/>
          </a:xfrm>
          <a:prstGeom prst="rect">
            <a:avLst/>
          </a:prstGeom>
          <a:solidFill>
            <a:schemeClr val="accent3">
              <a:lumMod val="20000"/>
              <a:lumOff val="80000"/>
            </a:schemeClr>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Duration</a:t>
            </a:r>
          </a:p>
        </p:txBody>
      </p:sp>
      <p:sp>
        <p:nvSpPr>
          <p:cNvPr id="22" name="Rectangle 21">
            <a:extLst>
              <a:ext uri="{FF2B5EF4-FFF2-40B4-BE49-F238E27FC236}">
                <a16:creationId xmlns:a16="http://schemas.microsoft.com/office/drawing/2014/main" xmlns="" id="{B905B1B3-4B32-B117-1A31-466858E328D0}"/>
              </a:ext>
            </a:extLst>
          </p:cNvPr>
          <p:cNvSpPr/>
          <p:nvPr/>
        </p:nvSpPr>
        <p:spPr>
          <a:xfrm>
            <a:off x="5690235" y="1591658"/>
            <a:ext cx="1333500" cy="417135"/>
          </a:xfrm>
          <a:prstGeom prst="rect">
            <a:avLst/>
          </a:prstGeom>
          <a:solidFill>
            <a:schemeClr val="accent3">
              <a:lumMod val="20000"/>
              <a:lumOff val="80000"/>
            </a:schemeClr>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Limited Protected Time</a:t>
            </a:r>
          </a:p>
        </p:txBody>
      </p:sp>
      <p:sp>
        <p:nvSpPr>
          <p:cNvPr id="23" name="Rectangle 22">
            <a:extLst>
              <a:ext uri="{FF2B5EF4-FFF2-40B4-BE49-F238E27FC236}">
                <a16:creationId xmlns:a16="http://schemas.microsoft.com/office/drawing/2014/main" xmlns="" id="{B9C3F0F8-3CA9-1982-BE2D-58E83496D101}"/>
              </a:ext>
            </a:extLst>
          </p:cNvPr>
          <p:cNvSpPr/>
          <p:nvPr/>
        </p:nvSpPr>
        <p:spPr>
          <a:xfrm>
            <a:off x="7444740" y="1571508"/>
            <a:ext cx="1333500" cy="417135"/>
          </a:xfrm>
          <a:prstGeom prst="rect">
            <a:avLst/>
          </a:prstGeom>
          <a:solidFill>
            <a:schemeClr val="accent3">
              <a:lumMod val="20000"/>
              <a:lumOff val="80000"/>
            </a:schemeClr>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Workforce challenges</a:t>
            </a:r>
          </a:p>
        </p:txBody>
      </p:sp>
      <p:sp>
        <p:nvSpPr>
          <p:cNvPr id="19" name="Rectangle 18">
            <a:extLst>
              <a:ext uri="{FF2B5EF4-FFF2-40B4-BE49-F238E27FC236}">
                <a16:creationId xmlns:a16="http://schemas.microsoft.com/office/drawing/2014/main" xmlns="" id="{59494FD3-B1B7-EAAC-6B9B-D2F745809A09}"/>
              </a:ext>
            </a:extLst>
          </p:cNvPr>
          <p:cNvSpPr/>
          <p:nvPr/>
        </p:nvSpPr>
        <p:spPr>
          <a:xfrm>
            <a:off x="312420" y="1598355"/>
            <a:ext cx="1333500" cy="417135"/>
          </a:xfrm>
          <a:prstGeom prst="rect">
            <a:avLst/>
          </a:prstGeom>
          <a:solidFill>
            <a:schemeClr val="accent3">
              <a:lumMod val="20000"/>
              <a:lumOff val="80000"/>
            </a:schemeClr>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Digital skills &amp; Access </a:t>
            </a:r>
          </a:p>
        </p:txBody>
      </p:sp>
      <p:sp>
        <p:nvSpPr>
          <p:cNvPr id="20" name="Rectangle 19">
            <a:extLst>
              <a:ext uri="{FF2B5EF4-FFF2-40B4-BE49-F238E27FC236}">
                <a16:creationId xmlns:a16="http://schemas.microsoft.com/office/drawing/2014/main" xmlns="" id="{F6ECB287-8095-C925-E569-3153BF8F0ABD}"/>
              </a:ext>
            </a:extLst>
          </p:cNvPr>
          <p:cNvSpPr/>
          <p:nvPr/>
        </p:nvSpPr>
        <p:spPr>
          <a:xfrm>
            <a:off x="2066925" y="1591658"/>
            <a:ext cx="1333500" cy="417135"/>
          </a:xfrm>
          <a:prstGeom prst="rect">
            <a:avLst/>
          </a:prstGeom>
          <a:solidFill>
            <a:schemeClr val="accent3">
              <a:lumMod val="20000"/>
              <a:lumOff val="80000"/>
            </a:schemeClr>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Learner Diversity</a:t>
            </a:r>
          </a:p>
        </p:txBody>
      </p:sp>
      <p:sp>
        <p:nvSpPr>
          <p:cNvPr id="31" name="Oval 30">
            <a:extLst>
              <a:ext uri="{FF2B5EF4-FFF2-40B4-BE49-F238E27FC236}">
                <a16:creationId xmlns:a16="http://schemas.microsoft.com/office/drawing/2014/main" xmlns="" id="{CFE1D581-BB94-8094-C995-F3AE84147E5F}"/>
              </a:ext>
            </a:extLst>
          </p:cNvPr>
          <p:cNvSpPr/>
          <p:nvPr/>
        </p:nvSpPr>
        <p:spPr>
          <a:xfrm>
            <a:off x="3497580" y="1009650"/>
            <a:ext cx="2164081" cy="380138"/>
          </a:xfrm>
          <a:prstGeom prst="ellipse">
            <a:avLst/>
          </a:prstGeom>
          <a:solidFill>
            <a:schemeClr val="accent3">
              <a:lumMod val="20000"/>
              <a:lumOff val="80000"/>
            </a:schemeClr>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Inhibitors </a:t>
            </a:r>
          </a:p>
        </p:txBody>
      </p:sp>
      <p:sp>
        <p:nvSpPr>
          <p:cNvPr id="32" name="Oval 31">
            <a:extLst>
              <a:ext uri="{FF2B5EF4-FFF2-40B4-BE49-F238E27FC236}">
                <a16:creationId xmlns:a16="http://schemas.microsoft.com/office/drawing/2014/main" xmlns="" id="{BBCAFBCE-5EA1-01D0-F358-486E8694C78B}"/>
              </a:ext>
            </a:extLst>
          </p:cNvPr>
          <p:cNvSpPr/>
          <p:nvPr/>
        </p:nvSpPr>
        <p:spPr>
          <a:xfrm>
            <a:off x="3459480" y="5453124"/>
            <a:ext cx="2202180" cy="443877"/>
          </a:xfrm>
          <a:prstGeom prst="ellipse">
            <a:avLst/>
          </a:prstGeom>
          <a:solidFill>
            <a:schemeClr val="accent2"/>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Enablers</a:t>
            </a:r>
          </a:p>
        </p:txBody>
      </p:sp>
      <p:cxnSp>
        <p:nvCxnSpPr>
          <p:cNvPr id="34" name="Straight Connector 33">
            <a:extLst>
              <a:ext uri="{FF2B5EF4-FFF2-40B4-BE49-F238E27FC236}">
                <a16:creationId xmlns:a16="http://schemas.microsoft.com/office/drawing/2014/main" xmlns="" id="{867ADAA3-FE0D-E15B-105A-40D6DE11165F}"/>
              </a:ext>
            </a:extLst>
          </p:cNvPr>
          <p:cNvCxnSpPr>
            <a:endCxn id="30" idx="1"/>
          </p:cNvCxnSpPr>
          <p:nvPr/>
        </p:nvCxnSpPr>
        <p:spPr>
          <a:xfrm flipV="1">
            <a:off x="1333500" y="4976754"/>
            <a:ext cx="6477000" cy="61495"/>
          </a:xfrm>
          <a:prstGeom prst="line">
            <a:avLst/>
          </a:prstGeom>
          <a:ln w="38100"/>
        </p:spPr>
        <p:style>
          <a:lnRef idx="2">
            <a:schemeClr val="dk1"/>
          </a:lnRef>
          <a:fillRef idx="0">
            <a:schemeClr val="dk1"/>
          </a:fillRef>
          <a:effectRef idx="1">
            <a:schemeClr val="dk1"/>
          </a:effectRef>
          <a:fontRef idx="minor">
            <a:schemeClr val="tx1"/>
          </a:fontRef>
        </p:style>
      </p:cxnSp>
      <p:grpSp>
        <p:nvGrpSpPr>
          <p:cNvPr id="35" name="Group 34">
            <a:extLst>
              <a:ext uri="{FF2B5EF4-FFF2-40B4-BE49-F238E27FC236}">
                <a16:creationId xmlns:a16="http://schemas.microsoft.com/office/drawing/2014/main" xmlns="" id="{2DFF2E06-B6FA-CA9D-14C2-A0EFE064765D}"/>
              </a:ext>
            </a:extLst>
          </p:cNvPr>
          <p:cNvGrpSpPr/>
          <p:nvPr/>
        </p:nvGrpSpPr>
        <p:grpSpPr>
          <a:xfrm>
            <a:off x="0" y="4768187"/>
            <a:ext cx="9144000" cy="444072"/>
            <a:chOff x="0" y="5564783"/>
            <a:chExt cx="12192000" cy="592096"/>
          </a:xfrm>
        </p:grpSpPr>
        <p:sp>
          <p:nvSpPr>
            <p:cNvPr id="24" name="Rectangle 23">
              <a:extLst>
                <a:ext uri="{FF2B5EF4-FFF2-40B4-BE49-F238E27FC236}">
                  <a16:creationId xmlns:a16="http://schemas.microsoft.com/office/drawing/2014/main" xmlns="" id="{347CB697-1E56-65F0-6708-670794BDB136}"/>
                </a:ext>
              </a:extLst>
            </p:cNvPr>
            <p:cNvSpPr/>
            <p:nvPr/>
          </p:nvSpPr>
          <p:spPr>
            <a:xfrm>
              <a:off x="0" y="5591770"/>
              <a:ext cx="1778000" cy="556180"/>
            </a:xfrm>
            <a:prstGeom prst="rect">
              <a:avLst/>
            </a:prstGeom>
            <a:solidFill>
              <a:schemeClr val="accent2"/>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Admin &amp; Tech</a:t>
              </a:r>
            </a:p>
          </p:txBody>
        </p:sp>
        <p:sp>
          <p:nvSpPr>
            <p:cNvPr id="30" name="Rectangle 29">
              <a:extLst>
                <a:ext uri="{FF2B5EF4-FFF2-40B4-BE49-F238E27FC236}">
                  <a16:creationId xmlns:a16="http://schemas.microsoft.com/office/drawing/2014/main" xmlns="" id="{614D944D-D78B-1896-8F37-06FCB91A87AD}"/>
                </a:ext>
              </a:extLst>
            </p:cNvPr>
            <p:cNvSpPr/>
            <p:nvPr/>
          </p:nvSpPr>
          <p:spPr>
            <a:xfrm>
              <a:off x="10414000" y="5564783"/>
              <a:ext cx="1778000" cy="556180"/>
            </a:xfrm>
            <a:prstGeom prst="rect">
              <a:avLst/>
            </a:prstGeom>
            <a:solidFill>
              <a:schemeClr val="accent2"/>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Protected time</a:t>
              </a:r>
            </a:p>
          </p:txBody>
        </p:sp>
        <p:sp>
          <p:nvSpPr>
            <p:cNvPr id="26" name="Rectangle 25">
              <a:extLst>
                <a:ext uri="{FF2B5EF4-FFF2-40B4-BE49-F238E27FC236}">
                  <a16:creationId xmlns:a16="http://schemas.microsoft.com/office/drawing/2014/main" xmlns="" id="{6FFEA2FE-ACA7-5B07-6EB4-9EF84A6F52B2}"/>
                </a:ext>
              </a:extLst>
            </p:cNvPr>
            <p:cNvSpPr/>
            <p:nvPr/>
          </p:nvSpPr>
          <p:spPr>
            <a:xfrm>
              <a:off x="2072640" y="5591770"/>
              <a:ext cx="1778000" cy="556180"/>
            </a:xfrm>
            <a:prstGeom prst="rect">
              <a:avLst/>
            </a:prstGeom>
            <a:solidFill>
              <a:schemeClr val="accent2"/>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Engagement</a:t>
              </a:r>
            </a:p>
          </p:txBody>
        </p:sp>
        <p:sp>
          <p:nvSpPr>
            <p:cNvPr id="27" name="Rectangle 26">
              <a:extLst>
                <a:ext uri="{FF2B5EF4-FFF2-40B4-BE49-F238E27FC236}">
                  <a16:creationId xmlns:a16="http://schemas.microsoft.com/office/drawing/2014/main" xmlns="" id="{926DBB47-44F2-B0CC-1515-6C0F5383FCFC}"/>
                </a:ext>
              </a:extLst>
            </p:cNvPr>
            <p:cNvSpPr/>
            <p:nvPr/>
          </p:nvSpPr>
          <p:spPr>
            <a:xfrm>
              <a:off x="4145280" y="5591770"/>
              <a:ext cx="1778000" cy="556180"/>
            </a:xfrm>
            <a:prstGeom prst="rect">
              <a:avLst/>
            </a:prstGeom>
            <a:solidFill>
              <a:schemeClr val="accent2"/>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Scheduling</a:t>
              </a:r>
            </a:p>
          </p:txBody>
        </p:sp>
        <p:sp>
          <p:nvSpPr>
            <p:cNvPr id="28" name="Rectangle 27">
              <a:extLst>
                <a:ext uri="{FF2B5EF4-FFF2-40B4-BE49-F238E27FC236}">
                  <a16:creationId xmlns:a16="http://schemas.microsoft.com/office/drawing/2014/main" xmlns="" id="{8E9E2B9F-0220-8298-AD92-90BE56EA53F8}"/>
                </a:ext>
              </a:extLst>
            </p:cNvPr>
            <p:cNvSpPr/>
            <p:nvPr/>
          </p:nvSpPr>
          <p:spPr>
            <a:xfrm>
              <a:off x="6217920" y="5600699"/>
              <a:ext cx="1778000" cy="556180"/>
            </a:xfrm>
            <a:prstGeom prst="rect">
              <a:avLst/>
            </a:prstGeom>
            <a:solidFill>
              <a:schemeClr val="accent2"/>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Convenience &amp; Flexibility</a:t>
              </a:r>
            </a:p>
          </p:txBody>
        </p:sp>
        <p:sp>
          <p:nvSpPr>
            <p:cNvPr id="29" name="Rectangle 28">
              <a:extLst>
                <a:ext uri="{FF2B5EF4-FFF2-40B4-BE49-F238E27FC236}">
                  <a16:creationId xmlns:a16="http://schemas.microsoft.com/office/drawing/2014/main" xmlns="" id="{3003E1C5-541E-4E86-37C1-EB5D8578F749}"/>
                </a:ext>
              </a:extLst>
            </p:cNvPr>
            <p:cNvSpPr/>
            <p:nvPr/>
          </p:nvSpPr>
          <p:spPr>
            <a:xfrm>
              <a:off x="8290560" y="5584070"/>
              <a:ext cx="1778000" cy="556180"/>
            </a:xfrm>
            <a:prstGeom prst="rect">
              <a:avLst/>
            </a:prstGeom>
            <a:solidFill>
              <a:schemeClr val="accent2"/>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ECHO approach</a:t>
              </a:r>
            </a:p>
          </p:txBody>
        </p:sp>
      </p:grpSp>
      <p:cxnSp>
        <p:nvCxnSpPr>
          <p:cNvPr id="40" name="Straight Arrow Connector 39">
            <a:extLst>
              <a:ext uri="{FF2B5EF4-FFF2-40B4-BE49-F238E27FC236}">
                <a16:creationId xmlns:a16="http://schemas.microsoft.com/office/drawing/2014/main" xmlns="" id="{2B855BAA-5C1F-09B7-1E06-2194B0C7DC27}"/>
              </a:ext>
            </a:extLst>
          </p:cNvPr>
          <p:cNvCxnSpPr>
            <a:stCxn id="19" idx="2"/>
          </p:cNvCxnSpPr>
          <p:nvPr/>
        </p:nvCxnSpPr>
        <p:spPr>
          <a:xfrm>
            <a:off x="979170" y="2015491"/>
            <a:ext cx="0" cy="63377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xmlns="" id="{15045CA3-4492-EBBF-BA6B-25C724329ABA}"/>
              </a:ext>
            </a:extLst>
          </p:cNvPr>
          <p:cNvCxnSpPr/>
          <p:nvPr/>
        </p:nvCxnSpPr>
        <p:spPr>
          <a:xfrm>
            <a:off x="8111490" y="1988644"/>
            <a:ext cx="0" cy="63377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xmlns="" id="{764F4BFC-074D-4508-BEE2-0F17CFA66AC4}"/>
              </a:ext>
            </a:extLst>
          </p:cNvPr>
          <p:cNvCxnSpPr>
            <a:cxnSpLocks/>
          </p:cNvCxnSpPr>
          <p:nvPr/>
        </p:nvCxnSpPr>
        <p:spPr>
          <a:xfrm flipV="1">
            <a:off x="632460" y="4156949"/>
            <a:ext cx="0" cy="6381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xmlns="" id="{539D8F8E-6E11-0897-1660-6A5C059AF695}"/>
              </a:ext>
            </a:extLst>
          </p:cNvPr>
          <p:cNvCxnSpPr>
            <a:cxnSpLocks/>
          </p:cNvCxnSpPr>
          <p:nvPr/>
        </p:nvCxnSpPr>
        <p:spPr>
          <a:xfrm flipV="1">
            <a:off x="2255520" y="4338579"/>
            <a:ext cx="0" cy="4440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xmlns="" id="{3DBAD1C1-29A8-AFAF-3AF5-CEE73F562C7E}"/>
              </a:ext>
            </a:extLst>
          </p:cNvPr>
          <p:cNvCxnSpPr>
            <a:cxnSpLocks/>
          </p:cNvCxnSpPr>
          <p:nvPr/>
        </p:nvCxnSpPr>
        <p:spPr>
          <a:xfrm flipV="1">
            <a:off x="3749040" y="4351051"/>
            <a:ext cx="0" cy="4440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xmlns="" id="{DF7F56F6-F75B-9704-8954-CDFA85C3EC21}"/>
              </a:ext>
            </a:extLst>
          </p:cNvPr>
          <p:cNvCxnSpPr>
            <a:cxnSpLocks/>
          </p:cNvCxnSpPr>
          <p:nvPr/>
        </p:nvCxnSpPr>
        <p:spPr>
          <a:xfrm flipV="1">
            <a:off x="5349240" y="4355128"/>
            <a:ext cx="0" cy="4440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xmlns="" id="{FBAB16C0-B26A-FB5F-A739-DB0EC4B96531}"/>
              </a:ext>
            </a:extLst>
          </p:cNvPr>
          <p:cNvCxnSpPr>
            <a:cxnSpLocks/>
          </p:cNvCxnSpPr>
          <p:nvPr/>
        </p:nvCxnSpPr>
        <p:spPr>
          <a:xfrm flipV="1">
            <a:off x="6911340" y="4338579"/>
            <a:ext cx="0" cy="4440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xmlns="" id="{9237CEA3-0A77-26BA-9356-17D8D00A54D0}"/>
              </a:ext>
            </a:extLst>
          </p:cNvPr>
          <p:cNvCxnSpPr>
            <a:cxnSpLocks/>
          </p:cNvCxnSpPr>
          <p:nvPr/>
        </p:nvCxnSpPr>
        <p:spPr>
          <a:xfrm flipV="1">
            <a:off x="8549640" y="4130012"/>
            <a:ext cx="0" cy="6381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xmlns="" id="{5337F295-BE75-1179-E7C9-6350A278187A}"/>
              </a:ext>
            </a:extLst>
          </p:cNvPr>
          <p:cNvCxnSpPr>
            <a:cxnSpLocks/>
          </p:cNvCxnSpPr>
          <p:nvPr/>
        </p:nvCxnSpPr>
        <p:spPr>
          <a:xfrm>
            <a:off x="4488180" y="2015490"/>
            <a:ext cx="0" cy="5661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xmlns="" id="{8E16621B-A411-AC36-4247-78683B82E523}"/>
              </a:ext>
            </a:extLst>
          </p:cNvPr>
          <p:cNvCxnSpPr>
            <a:cxnSpLocks/>
          </p:cNvCxnSpPr>
          <p:nvPr/>
        </p:nvCxnSpPr>
        <p:spPr>
          <a:xfrm>
            <a:off x="6356985" y="2008793"/>
            <a:ext cx="0" cy="5661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xmlns="" id="{F3ACBBE9-9F9A-7725-5FD2-13C3AED6904E}"/>
              </a:ext>
            </a:extLst>
          </p:cNvPr>
          <p:cNvCxnSpPr>
            <a:cxnSpLocks/>
          </p:cNvCxnSpPr>
          <p:nvPr/>
        </p:nvCxnSpPr>
        <p:spPr>
          <a:xfrm>
            <a:off x="2674620" y="2015490"/>
            <a:ext cx="0" cy="5661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txBox="1">
            <a:spLocks/>
          </p:cNvSpPr>
          <p:nvPr/>
        </p:nvSpPr>
        <p:spPr>
          <a:xfrm>
            <a:off x="162877" y="135097"/>
            <a:ext cx="8386763" cy="640268"/>
          </a:xfrm>
          <a:prstGeom prst="rect">
            <a:avLst/>
          </a:prstGeom>
        </p:spPr>
        <p:txBody>
          <a:bodyPr/>
          <a:lstStyle>
            <a:lvl1pPr algn="l" defTabSz="685783" rtl="0" eaLnBrk="1" latinLnBrk="0" hangingPunct="1">
              <a:spcBef>
                <a:spcPct val="0"/>
              </a:spcBef>
              <a:buNone/>
              <a:defRPr sz="4800" b="1" kern="1200" spc="-20" baseline="0">
                <a:solidFill>
                  <a:schemeClr val="tx1"/>
                </a:solidFill>
                <a:latin typeface="+mj-lt"/>
                <a:ea typeface="+mj-ea"/>
                <a:cs typeface="+mj-cs"/>
              </a:defRPr>
            </a:lvl1pPr>
          </a:lstStyle>
          <a:p>
            <a:pPr algn="ctr"/>
            <a:r>
              <a:rPr lang="en-GB" dirty="0">
                <a:latin typeface="Arial" panose="020B0604020202020204" pitchFamily="34" charset="0"/>
                <a:cs typeface="Arial" panose="020B0604020202020204" pitchFamily="34" charset="0"/>
              </a:rPr>
              <a:t>Findings</a:t>
            </a:r>
          </a:p>
        </p:txBody>
      </p:sp>
    </p:spTree>
    <p:extLst>
      <p:ext uri="{BB962C8B-B14F-4D97-AF65-F5344CB8AC3E}">
        <p14:creationId xmlns:p14="http://schemas.microsoft.com/office/powerpoint/2010/main" val="2864325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99" y="189232"/>
            <a:ext cx="8386763" cy="640268"/>
          </a:xfrm>
        </p:spPr>
        <p:txBody>
          <a:bodyPr/>
          <a:lstStyle/>
          <a:p>
            <a:pPr algn="ctr"/>
            <a:r>
              <a:rPr lang="en-GB" dirty="0">
                <a:solidFill>
                  <a:schemeClr val="tx1"/>
                </a:solidFill>
                <a:latin typeface="Arial" panose="020B0604020202020204" pitchFamily="34" charset="0"/>
                <a:cs typeface="Arial" panose="020B0604020202020204" pitchFamily="34" charset="0"/>
              </a:rPr>
              <a:t>Perceived Impact</a:t>
            </a:r>
          </a:p>
        </p:txBody>
      </p:sp>
      <p:sp>
        <p:nvSpPr>
          <p:cNvPr id="6" name="TextBox 5">
            <a:extLst>
              <a:ext uri="{FF2B5EF4-FFF2-40B4-BE49-F238E27FC236}">
                <a16:creationId xmlns:a16="http://schemas.microsoft.com/office/drawing/2014/main" xmlns="" id="{6CF6F3A1-E663-EC7D-1C8B-31FEA852352A}"/>
              </a:ext>
            </a:extLst>
          </p:cNvPr>
          <p:cNvSpPr txBox="1"/>
          <p:nvPr/>
        </p:nvSpPr>
        <p:spPr>
          <a:xfrm>
            <a:off x="134499" y="829500"/>
            <a:ext cx="8724900" cy="5685018"/>
          </a:xfrm>
          <a:prstGeom prst="rect">
            <a:avLst/>
          </a:prstGeom>
          <a:noFill/>
        </p:spPr>
        <p:txBody>
          <a:bodyPr wrap="square">
            <a:spAutoFit/>
          </a:bodyPr>
          <a:lstStyle/>
          <a:p>
            <a:pPr>
              <a:lnSpc>
                <a:spcPct val="150000"/>
              </a:lnSpc>
              <a:spcAft>
                <a:spcPts val="800"/>
              </a:spcAft>
            </a:pPr>
            <a:r>
              <a:rPr lang="en-GB" b="1" i="1" kern="100" dirty="0">
                <a:effectLst/>
                <a:latin typeface="Arial" panose="020B0604020202020204" pitchFamily="34" charset="0"/>
                <a:ea typeface="Calibri" panose="020F0502020204030204" pitchFamily="34" charset="0"/>
                <a:cs typeface="Times New Roman" panose="02020603050405020304" pitchFamily="18" charset="0"/>
              </a:rPr>
              <a:t>Benefits for residents</a:t>
            </a:r>
          </a:p>
          <a:p>
            <a:pPr>
              <a:lnSpc>
                <a:spcPct val="150000"/>
              </a:lnSpc>
              <a:spcAft>
                <a:spcPts val="800"/>
              </a:spcAft>
            </a:pPr>
            <a:r>
              <a:rPr lang="en-GB" sz="1800" kern="100" dirty="0">
                <a:effectLst/>
                <a:latin typeface="Arial" panose="020B0604020202020204" pitchFamily="34" charset="0"/>
                <a:ea typeface="Calibri" panose="020F0502020204030204" pitchFamily="34" charset="0"/>
                <a:cs typeface="Times New Roman" panose="02020603050405020304" pitchFamily="18" charset="0"/>
              </a:rPr>
              <a:t>“</a:t>
            </a:r>
            <a:r>
              <a:rPr lang="en-GB" sz="1800" i="1" kern="100" dirty="0">
                <a:effectLst/>
                <a:latin typeface="Arial" panose="020B0604020202020204" pitchFamily="34" charset="0"/>
                <a:ea typeface="Calibri" panose="020F0502020204030204" pitchFamily="34" charset="0"/>
                <a:cs typeface="Times New Roman" panose="02020603050405020304" pitchFamily="18" charset="0"/>
              </a:rPr>
              <a:t>I got to understand the key concept of what a perfect death is… They don't want to go to the hospital. So, it's very good, we now know when and how to assist them to die peacefully and erm, also to, to die by their own choice.” FG1, P4</a:t>
            </a:r>
          </a:p>
          <a:p>
            <a:pPr>
              <a:lnSpc>
                <a:spcPct val="150000"/>
              </a:lnSpc>
              <a:spcAft>
                <a:spcPts val="800"/>
              </a:spcAft>
            </a:pPr>
            <a:endParaRPr lang="en-GB" sz="1800" i="1" kern="1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GB" sz="1800" i="1" kern="100" dirty="0">
                <a:effectLst/>
                <a:latin typeface="Arial" panose="020B0604020202020204" pitchFamily="34" charset="0"/>
                <a:ea typeface="Calibri" panose="020F0502020204030204" pitchFamily="34" charset="0"/>
                <a:cs typeface="Times New Roman" panose="02020603050405020304" pitchFamily="18" charset="0"/>
              </a:rPr>
              <a:t>“Don't know how to deal with somebody that's, that's delirious and, and acting in a way that you know, they find strange. And umm, there's, there's loads of techniques out there!” FG2, P1</a:t>
            </a:r>
          </a:p>
          <a:p>
            <a:pPr>
              <a:lnSpc>
                <a:spcPct val="150000"/>
              </a:lnSpc>
              <a:spcAft>
                <a:spcPts val="800"/>
              </a:spcAft>
            </a:pPr>
            <a:endParaRPr lang="en-GB" sz="1800" i="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GB" sz="1800" i="1" kern="100" dirty="0">
                <a:effectLst/>
                <a:latin typeface="Arial" panose="020B0604020202020204" pitchFamily="34" charset="0"/>
                <a:ea typeface="Calibri" panose="020F0502020204030204" pitchFamily="34" charset="0"/>
                <a:cs typeface="Times New Roman" panose="02020603050405020304" pitchFamily="18" charset="0"/>
              </a:rPr>
              <a:t>Biting and kicking and nipping and it, it is horrible when she does really, but it’s cause she can't help it.   The talk, (ECHO) some of the stuff they're saying like “oh we could try this or try that” FG1, P3</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7359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99" y="189232"/>
            <a:ext cx="8386763" cy="640268"/>
          </a:xfrm>
        </p:spPr>
        <p:txBody>
          <a:bodyPr/>
          <a:lstStyle/>
          <a:p>
            <a:pPr algn="ctr"/>
            <a:r>
              <a:rPr lang="en-GB" dirty="0">
                <a:solidFill>
                  <a:schemeClr val="tx1"/>
                </a:solidFill>
                <a:latin typeface="Arial" panose="020B0604020202020204" pitchFamily="34" charset="0"/>
                <a:cs typeface="Arial" panose="020B0604020202020204" pitchFamily="34" charset="0"/>
              </a:rPr>
              <a:t>Perceived Impact</a:t>
            </a:r>
          </a:p>
        </p:txBody>
      </p:sp>
      <p:sp>
        <p:nvSpPr>
          <p:cNvPr id="6" name="TextBox 5">
            <a:extLst>
              <a:ext uri="{FF2B5EF4-FFF2-40B4-BE49-F238E27FC236}">
                <a16:creationId xmlns:a16="http://schemas.microsoft.com/office/drawing/2014/main" xmlns="" id="{6CF6F3A1-E663-EC7D-1C8B-31FEA852352A}"/>
              </a:ext>
            </a:extLst>
          </p:cNvPr>
          <p:cNvSpPr txBox="1"/>
          <p:nvPr/>
        </p:nvSpPr>
        <p:spPr>
          <a:xfrm>
            <a:off x="209550" y="990768"/>
            <a:ext cx="8724900" cy="4876463"/>
          </a:xfrm>
          <a:prstGeom prst="rect">
            <a:avLst/>
          </a:prstGeom>
          <a:noFill/>
        </p:spPr>
        <p:txBody>
          <a:bodyPr wrap="square">
            <a:spAutoFit/>
          </a:bodyPr>
          <a:lstStyle/>
          <a:p>
            <a:pPr>
              <a:lnSpc>
                <a:spcPct val="150000"/>
              </a:lnSpc>
              <a:spcAft>
                <a:spcPts val="800"/>
              </a:spcAft>
            </a:pPr>
            <a:r>
              <a:rPr lang="en-GB" b="1" i="1" kern="100" dirty="0">
                <a:effectLst/>
                <a:latin typeface="Arial" panose="020B0604020202020204" pitchFamily="34" charset="0"/>
                <a:ea typeface="Calibri" panose="020F0502020204030204" pitchFamily="34" charset="0"/>
                <a:cs typeface="Times New Roman" panose="02020603050405020304" pitchFamily="18" charset="0"/>
              </a:rPr>
              <a:t>Networking</a:t>
            </a:r>
          </a:p>
          <a:p>
            <a:pPr marL="180340">
              <a:lnSpc>
                <a:spcPct val="125000"/>
              </a:lnSpc>
            </a:pPr>
            <a:r>
              <a:rPr lang="en-GB" sz="1800" i="1" dirty="0">
                <a:solidFill>
                  <a:srgbClr val="161718"/>
                </a:solidFill>
                <a:effectLst/>
                <a:latin typeface="Arial" panose="020B0604020202020204" pitchFamily="34" charset="0"/>
                <a:ea typeface="Microsoft Sans Serif" panose="020B0604020202020204" pitchFamily="34" charset="0"/>
                <a:cs typeface="Times New Roman" panose="02020603050405020304" pitchFamily="18" charset="0"/>
              </a:rPr>
              <a:t>“I think just knowing, and getting to know people, contacts, resources that are out there”. FG2, P1. </a:t>
            </a:r>
            <a:endParaRPr lang="en-GB" sz="1800" dirty="0">
              <a:solidFill>
                <a:srgbClr val="161718"/>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25000"/>
              </a:lnSpc>
            </a:pPr>
            <a:r>
              <a:rPr lang="en-GB" sz="1800" dirty="0">
                <a:solidFill>
                  <a:srgbClr val="161718"/>
                </a:solidFill>
                <a:effectLst/>
                <a:latin typeface="Arial" panose="020B0604020202020204" pitchFamily="34" charset="0"/>
                <a:ea typeface="Microsoft Sans Serif" panose="020B0604020202020204" pitchFamily="34" charset="0"/>
                <a:cs typeface="Times New Roman" panose="02020603050405020304" pitchFamily="18" charset="0"/>
              </a:rPr>
              <a:t> </a:t>
            </a:r>
            <a:endParaRPr lang="en-GB" sz="1800" dirty="0">
              <a:solidFill>
                <a:srgbClr val="161718"/>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25000"/>
              </a:lnSpc>
            </a:pPr>
            <a:r>
              <a:rPr lang="en-GB" sz="1800" dirty="0">
                <a:solidFill>
                  <a:srgbClr val="161718"/>
                </a:solidFill>
                <a:effectLst/>
                <a:latin typeface="Arial" panose="020B0604020202020204" pitchFamily="34" charset="0"/>
                <a:ea typeface="Microsoft Sans Serif" panose="020B0604020202020204" pitchFamily="34" charset="0"/>
                <a:cs typeface="Times New Roman" panose="02020603050405020304" pitchFamily="18" charset="0"/>
              </a:rPr>
              <a:t>Developing supportive relationships could install a sense of community and reduce feelings of isolation. </a:t>
            </a:r>
            <a:endParaRPr lang="en-GB" sz="1800" dirty="0">
              <a:solidFill>
                <a:srgbClr val="161718"/>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25000"/>
              </a:lnSpc>
            </a:pPr>
            <a:r>
              <a:rPr lang="en-GB" sz="1800" dirty="0">
                <a:solidFill>
                  <a:srgbClr val="161718"/>
                </a:solidFill>
                <a:effectLst/>
                <a:latin typeface="Arial" panose="020B0604020202020204" pitchFamily="34" charset="0"/>
                <a:ea typeface="Microsoft Sans Serif" panose="020B0604020202020204" pitchFamily="34" charset="0"/>
                <a:cs typeface="Times New Roman" panose="02020603050405020304" pitchFamily="18" charset="0"/>
              </a:rPr>
              <a:t> </a:t>
            </a:r>
            <a:endParaRPr lang="en-GB" sz="1800" dirty="0">
              <a:solidFill>
                <a:srgbClr val="161718"/>
              </a:solidFill>
              <a:effectLst/>
              <a:latin typeface="Arial" panose="020B0604020202020204" pitchFamily="34" charset="0"/>
              <a:ea typeface="Times New Roman" panose="02020603050405020304" pitchFamily="18" charset="0"/>
              <a:cs typeface="Times New Roman" panose="02020603050405020304" pitchFamily="18" charset="0"/>
            </a:endParaRPr>
          </a:p>
          <a:p>
            <a:pPr marL="180340">
              <a:lnSpc>
                <a:spcPct val="125000"/>
              </a:lnSpc>
            </a:pPr>
            <a:r>
              <a:rPr lang="en-GB" sz="1800" i="1" dirty="0">
                <a:solidFill>
                  <a:srgbClr val="161718"/>
                </a:solidFill>
                <a:effectLst/>
                <a:latin typeface="Arial" panose="020B0604020202020204" pitchFamily="34" charset="0"/>
                <a:ea typeface="Microsoft Sans Serif" panose="020B0604020202020204" pitchFamily="34" charset="0"/>
                <a:cs typeface="Times New Roman" panose="02020603050405020304" pitchFamily="18" charset="0"/>
              </a:rPr>
              <a:t>“It gave me that sense of, as everyone's been saying throughout, the sense of a community and a support network and that, you know, someone always had your back. And we're all in the same boat, essentially”. FG2, P4. </a:t>
            </a:r>
            <a:endParaRPr lang="en-GB" sz="1800" dirty="0">
              <a:solidFill>
                <a:srgbClr val="161718"/>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25000"/>
              </a:lnSpc>
            </a:pPr>
            <a:r>
              <a:rPr lang="en-GB" sz="1800" dirty="0">
                <a:solidFill>
                  <a:srgbClr val="161718"/>
                </a:solidFill>
                <a:effectLst/>
                <a:latin typeface="Arial" panose="020B0604020202020204" pitchFamily="34" charset="0"/>
                <a:ea typeface="Microsoft Sans Serif" panose="020B0604020202020204" pitchFamily="34" charset="0"/>
                <a:cs typeface="Times New Roman" panose="02020603050405020304" pitchFamily="18" charset="0"/>
              </a:rPr>
              <a:t> </a:t>
            </a:r>
            <a:endParaRPr lang="en-GB" sz="1800" dirty="0">
              <a:solidFill>
                <a:srgbClr val="161718"/>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25000"/>
              </a:lnSpc>
            </a:pPr>
            <a:r>
              <a:rPr lang="en-GB" sz="1800" dirty="0">
                <a:solidFill>
                  <a:srgbClr val="161718"/>
                </a:solidFill>
                <a:effectLst/>
                <a:latin typeface="Arial" panose="020B0604020202020204" pitchFamily="34" charset="0"/>
                <a:ea typeface="Microsoft Sans Serif" panose="020B0604020202020204" pitchFamily="34" charset="0"/>
                <a:cs typeface="Times New Roman" panose="02020603050405020304" pitchFamily="18" charset="0"/>
              </a:rPr>
              <a:t>In some cases, participation in Project ECHO resulted in care home staff forming lasting professional relationships.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9593334"/>
      </p:ext>
    </p:extLst>
  </p:cSld>
  <p:clrMapOvr>
    <a:masterClrMapping/>
  </p:clrMapOvr>
</p:sld>
</file>

<file path=ppt/theme/theme1.xml><?xml version="1.0" encoding="utf-8"?>
<a:theme xmlns:a="http://schemas.openxmlformats.org/drawingml/2006/main" name="UHI Arial Font">
  <a:themeElements>
    <a:clrScheme name="UHI">
      <a:dk1>
        <a:srgbClr val="000000"/>
      </a:dk1>
      <a:lt1>
        <a:sysClr val="window" lastClr="FFFFFF"/>
      </a:lt1>
      <a:dk2>
        <a:srgbClr val="000000"/>
      </a:dk2>
      <a:lt2>
        <a:srgbClr val="FFFFFF"/>
      </a:lt2>
      <a:accent1>
        <a:srgbClr val="7655D2"/>
      </a:accent1>
      <a:accent2>
        <a:srgbClr val="25B89D"/>
      </a:accent2>
      <a:accent3>
        <a:srgbClr val="E2143A"/>
      </a:accent3>
      <a:accent4>
        <a:srgbClr val="0072ED"/>
      </a:accent4>
      <a:accent5>
        <a:srgbClr val="F87A46"/>
      </a:accent5>
      <a:accent6>
        <a:srgbClr val="FFBB50"/>
      </a:accent6>
      <a:hlink>
        <a:srgbClr val="000000"/>
      </a:hlink>
      <a:folHlink>
        <a:srgbClr val="000000"/>
      </a:folHlink>
    </a:clrScheme>
    <a:fontScheme name="UHI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UHI Brand Marque Arial.potx" id="{FEE1B3D0-5314-4445-887B-1C571E75F73C}" vid="{6A9E43FB-6BC9-4818-95CD-1DDECED1D7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ihub guidance" ma:contentTypeID="0x010100F9CB2FB9872A8E4898D6999FE98E0687007D6850CE5F25464AAD9837326A906AF3" ma:contentTypeVersion="10" ma:contentTypeDescription="" ma:contentTypeScope="" ma:versionID="c995ce247162cdeaaa55a8a92e709c33">
  <xsd:schema xmlns:xsd="http://www.w3.org/2001/XMLSchema" xmlns:xs="http://www.w3.org/2001/XMLSchema" xmlns:p="http://schemas.microsoft.com/office/2006/metadata/properties" xmlns:ns2="687e4a70-962a-474b-a99d-ee62bbaee695" xmlns:ns3="77ade5e4-f927-4ca1-a113-ba8d209853ea" xmlns:ns4="3b94192c-d788-4b14-9afe-f78c71c42abb" targetNamespace="http://schemas.microsoft.com/office/2006/metadata/properties" ma:root="true" ma:fieldsID="1a20ea8939a8cf0cadb517795b670a9e" ns2:_="" ns3:_="" ns4:_="">
    <xsd:import namespace="687e4a70-962a-474b-a99d-ee62bbaee695"/>
    <xsd:import namespace="77ade5e4-f927-4ca1-a113-ba8d209853ea"/>
    <xsd:import namespace="3b94192c-d788-4b14-9afe-f78c71c42abb"/>
    <xsd:element name="properties">
      <xsd:complexType>
        <xsd:sequence>
          <xsd:element name="documentManagement">
            <xsd:complexType>
              <xsd:all>
                <xsd:element ref="ns2:Unihub_x0020_guidance_x0020_classification" minOccurs="0"/>
                <xsd:element ref="ns2:Unihub_x0020_guidance_x0020_retention_x0020_period" minOccurs="0"/>
                <xsd:element ref="ns2:Unihub_x0020_guidance_x0020_retention_x0020_action" minOccurs="0"/>
                <xsd:element ref="ns3:SharedWithUsers" minOccurs="0"/>
                <xsd:element ref="ns3:SharedWithDetails"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7e4a70-962a-474b-a99d-ee62bbaee695" elementFormDefault="qualified">
    <xsd:import namespace="http://schemas.microsoft.com/office/2006/documentManagement/types"/>
    <xsd:import namespace="http://schemas.microsoft.com/office/infopath/2007/PartnerControls"/>
    <xsd:element name="Unihub_x0020_guidance_x0020_classification" ma:index="8" nillable="true" ma:displayName="Unihub guidance classification" ma:default="Guidance" ma:internalName="Unihub_x0020_guidance_x0020_classification">
      <xsd:simpleType>
        <xsd:restriction base="dms:Text">
          <xsd:maxLength value="255"/>
        </xsd:restriction>
      </xsd:simpleType>
    </xsd:element>
    <xsd:element name="Unihub_x0020_guidance_x0020_retention_x0020_period" ma:index="9" nillable="true" ma:displayName="Unihub guidance retention period" ma:default="Superseded" ma:internalName="Unihub_x0020_guidance_x0020_retention_x0020_period">
      <xsd:simpleType>
        <xsd:restriction base="dms:Text">
          <xsd:maxLength value="255"/>
        </xsd:restriction>
      </xsd:simpleType>
    </xsd:element>
    <xsd:element name="Unihub_x0020_guidance_x0020_retention_x0020_action" ma:index="10" nillable="true" ma:displayName="Unihub guidance retention action" ma:default="Review, then archive or delete" ma:internalName="Unihub_x0020_guidance_x0020_retention_x0020_act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7ade5e4-f927-4ca1-a113-ba8d209853e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b94192c-d788-4b14-9afe-f78c71c42abb" elementFormDefault="qualified">
    <xsd:import namespace="http://schemas.microsoft.com/office/2006/documentManagement/types"/>
    <xsd:import namespace="http://schemas.microsoft.com/office/infopath/2007/PartnerControls"/>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Unihub_x0020_guidance_x0020_retention_x0020_action xmlns="687e4a70-962a-474b-a99d-ee62bbaee695">Review, then archive or delete</Unihub_x0020_guidance_x0020_retention_x0020_action>
    <Unihub_x0020_guidance_x0020_classification xmlns="687e4a70-962a-474b-a99d-ee62bbaee695">Guidance</Unihub_x0020_guidance_x0020_classification>
    <Unihub_x0020_guidance_x0020_retention_x0020_period xmlns="687e4a70-962a-474b-a99d-ee62bbaee695">Superseded</Unihub_x0020_guidance_x0020_retention_x0020_perio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EA1157-74E5-4306-BA4B-6905C58DDF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7e4a70-962a-474b-a99d-ee62bbaee695"/>
    <ds:schemaRef ds:uri="77ade5e4-f927-4ca1-a113-ba8d209853ea"/>
    <ds:schemaRef ds:uri="3b94192c-d788-4b14-9afe-f78c71c42a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7981B2-3770-47A8-8406-9868B5B2835A}">
  <ds:schemaRefs>
    <ds:schemaRef ds:uri="http://schemas.microsoft.com/office/infopath/2007/PartnerControls"/>
    <ds:schemaRef ds:uri="http://purl.org/dc/dcmitype/"/>
    <ds:schemaRef ds:uri="http://schemas.microsoft.com/office/2006/documentManagement/types"/>
    <ds:schemaRef ds:uri="http://purl.org/dc/elements/1.1/"/>
    <ds:schemaRef ds:uri="http://schemas.microsoft.com/office/2006/metadata/properties"/>
    <ds:schemaRef ds:uri="77ade5e4-f927-4ca1-a113-ba8d209853ea"/>
    <ds:schemaRef ds:uri="3b94192c-d788-4b14-9afe-f78c71c42abb"/>
    <ds:schemaRef ds:uri="http://purl.org/dc/terms/"/>
    <ds:schemaRef ds:uri="http://schemas.openxmlformats.org/package/2006/metadata/core-properties"/>
    <ds:schemaRef ds:uri="687e4a70-962a-474b-a99d-ee62bbaee695"/>
    <ds:schemaRef ds:uri="http://www.w3.org/XML/1998/namespace"/>
  </ds:schemaRefs>
</ds:datastoreItem>
</file>

<file path=customXml/itemProps3.xml><?xml version="1.0" encoding="utf-8"?>
<ds:datastoreItem xmlns:ds="http://schemas.openxmlformats.org/officeDocument/2006/customXml" ds:itemID="{1E6AFE36-CAF2-4769-9FC3-20406B7550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UHI Arial Font</Template>
  <TotalTime>12133</TotalTime>
  <Words>1545</Words>
  <Application>Microsoft Office PowerPoint</Application>
  <PresentationFormat>On-screen Show (4:3)</PresentationFormat>
  <Paragraphs>147</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Nova</vt:lpstr>
      <vt:lpstr>Calibri</vt:lpstr>
      <vt:lpstr>Microsoft Sans Serif</vt:lpstr>
      <vt:lpstr>Times New Roman</vt:lpstr>
      <vt:lpstr>UHI Arial Font</vt:lpstr>
      <vt:lpstr>PowerPoint Presentation</vt:lpstr>
      <vt:lpstr>ECHO</vt:lpstr>
      <vt:lpstr>The ECHO Model</vt:lpstr>
      <vt:lpstr>Evidence and Gaps  </vt:lpstr>
      <vt:lpstr>Aim</vt:lpstr>
      <vt:lpstr>What we did</vt:lpstr>
      <vt:lpstr>PowerPoint Presentation</vt:lpstr>
      <vt:lpstr>Perceived Impact</vt:lpstr>
      <vt:lpstr>Perceived Impact</vt:lpstr>
      <vt:lpstr>Enabling Factors</vt:lpstr>
      <vt:lpstr>Inhibiting Factors</vt:lpstr>
      <vt:lpstr>Inhibiting Factors</vt:lpstr>
      <vt:lpstr>PowerPoint Presentation</vt:lpstr>
      <vt:lpstr>Thank You</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bold white</dc:title>
  <dc:creator>Jamie Lawrence</dc:creator>
  <cp:lastModifiedBy>Helen Davidson</cp:lastModifiedBy>
  <cp:revision>10</cp:revision>
  <cp:lastPrinted>2022-10-19T08:19:15Z</cp:lastPrinted>
  <dcterms:created xsi:type="dcterms:W3CDTF">2022-03-29T14:22:27Z</dcterms:created>
  <dcterms:modified xsi:type="dcterms:W3CDTF">2024-03-08T07:43:07Z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0x010100F9CB2FB9872A8E4898D6999FE98E0687007D6850CE5F25464AAD9837326A906AF3</vt:lpwstr>
  </property>
</Properties>
</file>